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303" r:id="rId7"/>
    <p:sldId id="306" r:id="rId8"/>
    <p:sldId id="307" r:id="rId9"/>
    <p:sldId id="308" r:id="rId10"/>
    <p:sldId id="304" r:id="rId11"/>
    <p:sldId id="309" r:id="rId12"/>
    <p:sldId id="305" r:id="rId13"/>
    <p:sldId id="310" r:id="rId14"/>
    <p:sldId id="311" r:id="rId15"/>
    <p:sldId id="300" r:id="rId16"/>
    <p:sldId id="301" r:id="rId17"/>
    <p:sldId id="302" r:id="rId18"/>
    <p:sldId id="269" r:id="rId19"/>
    <p:sldId id="258" r:id="rId20"/>
    <p:sldId id="259" r:id="rId21"/>
    <p:sldId id="260" r:id="rId22"/>
    <p:sldId id="261" r:id="rId23"/>
    <p:sldId id="262" r:id="rId24"/>
    <p:sldId id="263" r:id="rId25"/>
    <p:sldId id="264" r:id="rId26"/>
    <p:sldId id="265" r:id="rId27"/>
    <p:sldId id="266" r:id="rId28"/>
    <p:sldId id="267" r:id="rId29"/>
    <p:sldId id="268" r:id="rId30"/>
    <p:sldId id="270" r:id="rId31"/>
    <p:sldId id="271" r:id="rId32"/>
    <p:sldId id="272" r:id="rId33"/>
  </p:sldIdLst>
  <p:sldSz cx="18288000" cy="10287000"/>
  <p:notesSz cx="6858000" cy="9144000"/>
  <p:embeddedFontLst>
    <p:embeddedFont>
      <p:font typeface="Cabin Sketch" panose="020B0604020202020204" charset="0"/>
      <p:regular r:id="rId34"/>
    </p:embeddedFont>
    <p:embeddedFont>
      <p:font typeface="Canva Sans" panose="020B0604020202020204" charset="0"/>
      <p:regular r:id="rId35"/>
    </p:embeddedFont>
    <p:embeddedFont>
      <p:font typeface="Canva Sans Bold" panose="020B0604020202020204" charset="0"/>
      <p:regular r:id="rId36"/>
    </p:embeddedFont>
    <p:embeddedFont>
      <p:font typeface="Canva Sans Bold Italics" panose="020B0604020202020204" charset="0"/>
      <p:regular r:id="rId37"/>
    </p:embeddedFont>
    <p:embeddedFont>
      <p:font typeface="Caveat Brush" pitchFamily="2"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FDD790-65CB-43C9-A54D-76A189919E88}" v="182" dt="2025-04-09T19:36:10.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2" d="100"/>
          <a:sy n="32" d="100"/>
        </p:scale>
        <p:origin x="53" y="7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pChg chg="mod">
          <ac:chgData name="Harris, Haleigh" userId="dfc8e91e-0ddc-430f-828f-92a306d8ca33" providerId="ADAL" clId="{03F42A5E-C0A2-4856-B202-46A124283F28}" dt="2025-03-25T23:13:31.335" v="52" actId="962"/>
          <ac:spMkLst>
            <pc:docMk/>
            <pc:sldMk cId="0" sldId="258"/>
            <ac:spMk id="2" creationId="{00000000-0000-0000-0000-000000000000}"/>
          </ac:spMkLst>
        </pc:spChg>
        <pc:picChg chg="add mod">
          <ac:chgData name="Harris, Haleigh" userId="dfc8e91e-0ddc-430f-828f-92a306d8ca33" providerId="ADAL" clId="{03F42A5E-C0A2-4856-B202-46A124283F28}" dt="2025-03-25T23:13:46.704" v="57" actId="1076"/>
          <ac:picMkLst>
            <pc:docMk/>
            <pc:sldMk cId="0" sldId="258"/>
            <ac:picMk id="11" creationId="{19B73C41-E392-582A-8B1F-D151F3F7B0BB}"/>
          </ac:picMkLst>
        </pc:picChg>
      </pc:sldChg>
      <pc:sldChg chg="addSp delSp modSp mod ord">
        <pc:chgData name="Harris, Haleigh" userId="dfc8e91e-0ddc-430f-828f-92a306d8ca33" providerId="ADAL" clId="{03F42A5E-C0A2-4856-B202-46A124283F28}" dt="2025-03-25T19:24:21.441" v="49" actId="1582"/>
        <pc:sldMkLst>
          <pc:docMk/>
          <pc:sldMk cId="0" sldId="269"/>
        </pc:sldMkLst>
        <pc:spChg chg="mod">
          <ac:chgData name="Harris, Haleigh" userId="dfc8e91e-0ddc-430f-828f-92a306d8ca33" providerId="ADAL" clId="{03F42A5E-C0A2-4856-B202-46A124283F28}" dt="2025-03-25T19:23:27.837" v="39" actId="20577"/>
          <ac:spMkLst>
            <pc:docMk/>
            <pc:sldMk cId="0" sldId="269"/>
            <ac:spMk id="4" creationId="{00000000-0000-0000-0000-000000000000}"/>
          </ac:spMkLst>
        </pc:spChg>
        <pc:spChg chg="mod">
          <ac:chgData name="Harris, Haleigh" userId="dfc8e91e-0ddc-430f-828f-92a306d8ca33" providerId="ADAL" clId="{03F42A5E-C0A2-4856-B202-46A124283F28}" dt="2025-03-25T19:23:35.742" v="40" actId="1076"/>
          <ac:spMkLst>
            <pc:docMk/>
            <pc:sldMk cId="0" sldId="269"/>
            <ac:spMk id="9" creationId="{00000000-0000-0000-0000-000000000000}"/>
          </ac:spMkLst>
        </pc:spChg>
        <pc:spChg chg="add mod">
          <ac:chgData name="Harris, Haleigh" userId="dfc8e91e-0ddc-430f-828f-92a306d8ca33" providerId="ADAL" clId="{03F42A5E-C0A2-4856-B202-46A124283F28}" dt="2025-03-25T19:24:21.441" v="49" actId="1582"/>
          <ac:spMkLst>
            <pc:docMk/>
            <pc:sldMk cId="0" sldId="269"/>
            <ac:spMk id="10" creationId="{6FCBA79E-49BF-CDEA-692E-4A5DDA898D58}"/>
          </ac:spMkLst>
        </pc:spChg>
      </pc:sldChg>
      <pc:sldChg chg="addSp delSp">
        <pc:chgData name="Harris, Haleigh" userId="dfc8e91e-0ddc-430f-828f-92a306d8ca33" providerId="ADAL" clId="{03F42A5E-C0A2-4856-B202-46A124283F28}" dt="2025-03-25T17:09:22.604" v="17" actId="478"/>
        <pc:sldMkLst>
          <pc:docMk/>
          <pc:sldMk cId="0" sldId="272"/>
        </pc:sldMkLst>
      </pc:sldChg>
    </pc:docChg>
  </pc:docChgLst>
  <pc:docChgLst>
    <pc:chgData name="Null, Kinlee" userId="f747c2f3-254a-4d61-83e3-bc00ccf9dc62" providerId="ADAL" clId="{1CFDD790-65CB-43C9-A54D-76A189919E88}"/>
    <pc:docChg chg="custSel addSld modSld sldOrd">
      <pc:chgData name="Null, Kinlee" userId="f747c2f3-254a-4d61-83e3-bc00ccf9dc62" providerId="ADAL" clId="{1CFDD790-65CB-43C9-A54D-76A189919E88}" dt="2025-04-09T19:40:26.650" v="386" actId="1076"/>
      <pc:docMkLst>
        <pc:docMk/>
      </pc:docMkLst>
      <pc:sldChg chg="modSp mod">
        <pc:chgData name="Null, Kinlee" userId="f747c2f3-254a-4d61-83e3-bc00ccf9dc62" providerId="ADAL" clId="{1CFDD790-65CB-43C9-A54D-76A189919E88}" dt="2025-04-09T19:40:26.650" v="386" actId="1076"/>
        <pc:sldMkLst>
          <pc:docMk/>
          <pc:sldMk cId="0" sldId="256"/>
        </pc:sldMkLst>
        <pc:spChg chg="mod">
          <ac:chgData name="Null, Kinlee" userId="f747c2f3-254a-4d61-83e3-bc00ccf9dc62" providerId="ADAL" clId="{1CFDD790-65CB-43C9-A54D-76A189919E88}" dt="2025-04-09T19:40:26.650" v="386" actId="1076"/>
          <ac:spMkLst>
            <pc:docMk/>
            <pc:sldMk cId="0" sldId="256"/>
            <ac:spMk id="6" creationId="{00000000-0000-0000-0000-000000000000}"/>
          </ac:spMkLst>
        </pc:spChg>
        <pc:spChg chg="mod">
          <ac:chgData name="Null, Kinlee" userId="f747c2f3-254a-4d61-83e3-bc00ccf9dc62" providerId="ADAL" clId="{1CFDD790-65CB-43C9-A54D-76A189919E88}" dt="2025-04-09T19:27:40.012" v="120" actId="1076"/>
          <ac:spMkLst>
            <pc:docMk/>
            <pc:sldMk cId="0" sldId="256"/>
            <ac:spMk id="7" creationId="{00000000-0000-0000-0000-000000000000}"/>
          </ac:spMkLst>
        </pc:spChg>
        <pc:spChg chg="mod">
          <ac:chgData name="Null, Kinlee" userId="f747c2f3-254a-4d61-83e3-bc00ccf9dc62" providerId="ADAL" clId="{1CFDD790-65CB-43C9-A54D-76A189919E88}" dt="2025-04-09T19:27:36.529" v="119" actId="1076"/>
          <ac:spMkLst>
            <pc:docMk/>
            <pc:sldMk cId="0" sldId="256"/>
            <ac:spMk id="9" creationId="{9089459A-5AD4-4DB5-CF2A-AC1DE5E79245}"/>
          </ac:spMkLst>
        </pc:spChg>
      </pc:sldChg>
      <pc:sldChg chg="modSp mod ord">
        <pc:chgData name="Null, Kinlee" userId="f747c2f3-254a-4d61-83e3-bc00ccf9dc62" providerId="ADAL" clId="{1CFDD790-65CB-43C9-A54D-76A189919E88}" dt="2025-04-09T19:27:22.828" v="118" actId="20577"/>
        <pc:sldMkLst>
          <pc:docMk/>
          <pc:sldMk cId="0" sldId="257"/>
        </pc:sldMkLst>
        <pc:spChg chg="mod">
          <ac:chgData name="Null, Kinlee" userId="f747c2f3-254a-4d61-83e3-bc00ccf9dc62" providerId="ADAL" clId="{1CFDD790-65CB-43C9-A54D-76A189919E88}" dt="2025-04-09T19:26:45.348" v="63" actId="1076"/>
          <ac:spMkLst>
            <pc:docMk/>
            <pc:sldMk cId="0" sldId="257"/>
            <ac:spMk id="8" creationId="{00000000-0000-0000-0000-000000000000}"/>
          </ac:spMkLst>
        </pc:spChg>
        <pc:spChg chg="mod">
          <ac:chgData name="Null, Kinlee" userId="f747c2f3-254a-4d61-83e3-bc00ccf9dc62" providerId="ADAL" clId="{1CFDD790-65CB-43C9-A54D-76A189919E88}" dt="2025-04-09T19:27:00.004" v="80" actId="20577"/>
          <ac:spMkLst>
            <pc:docMk/>
            <pc:sldMk cId="0" sldId="257"/>
            <ac:spMk id="12" creationId="{00000000-0000-0000-0000-000000000000}"/>
          </ac:spMkLst>
        </pc:spChg>
        <pc:spChg chg="mod">
          <ac:chgData name="Null, Kinlee" userId="f747c2f3-254a-4d61-83e3-bc00ccf9dc62" providerId="ADAL" clId="{1CFDD790-65CB-43C9-A54D-76A189919E88}" dt="2025-04-09T19:27:08.044" v="101" actId="20577"/>
          <ac:spMkLst>
            <pc:docMk/>
            <pc:sldMk cId="0" sldId="257"/>
            <ac:spMk id="13" creationId="{00000000-0000-0000-0000-000000000000}"/>
          </ac:spMkLst>
        </pc:spChg>
        <pc:spChg chg="mod">
          <ac:chgData name="Null, Kinlee" userId="f747c2f3-254a-4d61-83e3-bc00ccf9dc62" providerId="ADAL" clId="{1CFDD790-65CB-43C9-A54D-76A189919E88}" dt="2025-04-09T19:27:17.697" v="105" actId="20577"/>
          <ac:spMkLst>
            <pc:docMk/>
            <pc:sldMk cId="0" sldId="257"/>
            <ac:spMk id="14" creationId="{00000000-0000-0000-0000-000000000000}"/>
          </ac:spMkLst>
        </pc:spChg>
        <pc:spChg chg="mod">
          <ac:chgData name="Null, Kinlee" userId="f747c2f3-254a-4d61-83e3-bc00ccf9dc62" providerId="ADAL" clId="{1CFDD790-65CB-43C9-A54D-76A189919E88}" dt="2025-04-09T19:27:22.828" v="118" actId="20577"/>
          <ac:spMkLst>
            <pc:docMk/>
            <pc:sldMk cId="0" sldId="257"/>
            <ac:spMk id="15" creationId="{00000000-0000-0000-0000-000000000000}"/>
          </ac:spMkLst>
        </pc:spChg>
      </pc:sldChg>
      <pc:sldChg chg="add">
        <pc:chgData name="Null, Kinlee" userId="f747c2f3-254a-4d61-83e3-bc00ccf9dc62" providerId="ADAL" clId="{1CFDD790-65CB-43C9-A54D-76A189919E88}" dt="2025-04-06T01:28:58.086" v="0"/>
        <pc:sldMkLst>
          <pc:docMk/>
          <pc:sldMk cId="1727223701" sldId="300"/>
        </pc:sldMkLst>
      </pc:sldChg>
      <pc:sldChg chg="add">
        <pc:chgData name="Null, Kinlee" userId="f747c2f3-254a-4d61-83e3-bc00ccf9dc62" providerId="ADAL" clId="{1CFDD790-65CB-43C9-A54D-76A189919E88}" dt="2025-04-06T01:28:58.086" v="0"/>
        <pc:sldMkLst>
          <pc:docMk/>
          <pc:sldMk cId="3061164442" sldId="301"/>
        </pc:sldMkLst>
      </pc:sldChg>
      <pc:sldChg chg="add">
        <pc:chgData name="Null, Kinlee" userId="f747c2f3-254a-4d61-83e3-bc00ccf9dc62" providerId="ADAL" clId="{1CFDD790-65CB-43C9-A54D-76A189919E88}" dt="2025-04-06T01:28:58.086" v="0"/>
        <pc:sldMkLst>
          <pc:docMk/>
          <pc:sldMk cId="1830343288" sldId="302"/>
        </pc:sldMkLst>
      </pc:sldChg>
      <pc:sldChg chg="modSp add mod setBg">
        <pc:chgData name="Null, Kinlee" userId="f747c2f3-254a-4d61-83e3-bc00ccf9dc62" providerId="ADAL" clId="{1CFDD790-65CB-43C9-A54D-76A189919E88}" dt="2025-04-09T19:28:23.589" v="158" actId="20577"/>
        <pc:sldMkLst>
          <pc:docMk/>
          <pc:sldMk cId="1722515874" sldId="303"/>
        </pc:sldMkLst>
        <pc:spChg chg="mod">
          <ac:chgData name="Null, Kinlee" userId="f747c2f3-254a-4d61-83e3-bc00ccf9dc62" providerId="ADAL" clId="{1CFDD790-65CB-43C9-A54D-76A189919E88}" dt="2025-04-09T19:28:23.589" v="158" actId="20577"/>
          <ac:spMkLst>
            <pc:docMk/>
            <pc:sldMk cId="1722515874" sldId="303"/>
            <ac:spMk id="6" creationId="{3B5BA4BE-A926-AC0B-EB47-3B18F5469EE4}"/>
          </ac:spMkLst>
        </pc:spChg>
      </pc:sldChg>
      <pc:sldChg chg="modSp add mod setBg">
        <pc:chgData name="Null, Kinlee" userId="f747c2f3-254a-4d61-83e3-bc00ccf9dc62" providerId="ADAL" clId="{1CFDD790-65CB-43C9-A54D-76A189919E88}" dt="2025-04-09T19:28:55.172" v="177" actId="1076"/>
        <pc:sldMkLst>
          <pc:docMk/>
          <pc:sldMk cId="1474508531" sldId="304"/>
        </pc:sldMkLst>
        <pc:spChg chg="mod">
          <ac:chgData name="Null, Kinlee" userId="f747c2f3-254a-4d61-83e3-bc00ccf9dc62" providerId="ADAL" clId="{1CFDD790-65CB-43C9-A54D-76A189919E88}" dt="2025-04-09T19:28:55.172" v="177" actId="1076"/>
          <ac:spMkLst>
            <pc:docMk/>
            <pc:sldMk cId="1474508531" sldId="304"/>
            <ac:spMk id="6" creationId="{8BBCDAD5-FA01-B27C-8AC4-78875CF6D74A}"/>
          </ac:spMkLst>
        </pc:spChg>
      </pc:sldChg>
      <pc:sldChg chg="modSp add mod setBg">
        <pc:chgData name="Null, Kinlee" userId="f747c2f3-254a-4d61-83e3-bc00ccf9dc62" providerId="ADAL" clId="{1CFDD790-65CB-43C9-A54D-76A189919E88}" dt="2025-04-09T19:29:09.954" v="198" actId="20577"/>
        <pc:sldMkLst>
          <pc:docMk/>
          <pc:sldMk cId="2390084238" sldId="305"/>
        </pc:sldMkLst>
        <pc:spChg chg="mod">
          <ac:chgData name="Null, Kinlee" userId="f747c2f3-254a-4d61-83e3-bc00ccf9dc62" providerId="ADAL" clId="{1CFDD790-65CB-43C9-A54D-76A189919E88}" dt="2025-04-09T19:29:09.954" v="198" actId="20577"/>
          <ac:spMkLst>
            <pc:docMk/>
            <pc:sldMk cId="2390084238" sldId="305"/>
            <ac:spMk id="6" creationId="{6A147B51-41F4-A50C-E7DE-B34F0AED9814}"/>
          </ac:spMkLst>
        </pc:spChg>
      </pc:sldChg>
      <pc:sldChg chg="modSp add mod setBg">
        <pc:chgData name="Null, Kinlee" userId="f747c2f3-254a-4d61-83e3-bc00ccf9dc62" providerId="ADAL" clId="{1CFDD790-65CB-43C9-A54D-76A189919E88}" dt="2025-04-09T19:32:41.116" v="233" actId="20577"/>
        <pc:sldMkLst>
          <pc:docMk/>
          <pc:sldMk cId="1627244520" sldId="306"/>
        </pc:sldMkLst>
        <pc:spChg chg="mod">
          <ac:chgData name="Null, Kinlee" userId="f747c2f3-254a-4d61-83e3-bc00ccf9dc62" providerId="ADAL" clId="{1CFDD790-65CB-43C9-A54D-76A189919E88}" dt="2025-04-09T19:32:33.382" v="226" actId="20577"/>
          <ac:spMkLst>
            <pc:docMk/>
            <pc:sldMk cId="1627244520" sldId="306"/>
            <ac:spMk id="3" creationId="{F7DDD1A3-68BE-F45D-A4E8-76582386E8EC}"/>
          </ac:spMkLst>
        </pc:spChg>
        <pc:spChg chg="mod">
          <ac:chgData name="Null, Kinlee" userId="f747c2f3-254a-4d61-83e3-bc00ccf9dc62" providerId="ADAL" clId="{1CFDD790-65CB-43C9-A54D-76A189919E88}" dt="2025-04-09T19:32:38.366" v="230" actId="20577"/>
          <ac:spMkLst>
            <pc:docMk/>
            <pc:sldMk cId="1627244520" sldId="306"/>
            <ac:spMk id="4" creationId="{6FE6F4F7-CD7C-B66A-2173-EDB7785B1EA5}"/>
          </ac:spMkLst>
        </pc:spChg>
        <pc:spChg chg="mod">
          <ac:chgData name="Null, Kinlee" userId="f747c2f3-254a-4d61-83e3-bc00ccf9dc62" providerId="ADAL" clId="{1CFDD790-65CB-43C9-A54D-76A189919E88}" dt="2025-04-09T19:32:41.116" v="233" actId="20577"/>
          <ac:spMkLst>
            <pc:docMk/>
            <pc:sldMk cId="1627244520" sldId="306"/>
            <ac:spMk id="9" creationId="{652CA36C-00F4-25BF-7C14-53DF115CDE3B}"/>
          </ac:spMkLst>
        </pc:spChg>
      </pc:sldChg>
      <pc:sldChg chg="delSp modSp add mod setBg">
        <pc:chgData name="Null, Kinlee" userId="f747c2f3-254a-4d61-83e3-bc00ccf9dc62" providerId="ADAL" clId="{1CFDD790-65CB-43C9-A54D-76A189919E88}" dt="2025-04-09T19:33:33.275" v="273" actId="20577"/>
        <pc:sldMkLst>
          <pc:docMk/>
          <pc:sldMk cId="4065074299" sldId="307"/>
        </pc:sldMkLst>
        <pc:spChg chg="mod">
          <ac:chgData name="Null, Kinlee" userId="f747c2f3-254a-4d61-83e3-bc00ccf9dc62" providerId="ADAL" clId="{1CFDD790-65CB-43C9-A54D-76A189919E88}" dt="2025-04-09T19:33:26.070" v="263" actId="1076"/>
          <ac:spMkLst>
            <pc:docMk/>
            <pc:sldMk cId="4065074299" sldId="307"/>
            <ac:spMk id="3" creationId="{231E2E0E-1B68-150B-4675-2B601BB13DA3}"/>
          </ac:spMkLst>
        </pc:spChg>
        <pc:spChg chg="del">
          <ac:chgData name="Null, Kinlee" userId="f747c2f3-254a-4d61-83e3-bc00ccf9dc62" providerId="ADAL" clId="{1CFDD790-65CB-43C9-A54D-76A189919E88}" dt="2025-04-09T19:33:20.184" v="262" actId="478"/>
          <ac:spMkLst>
            <pc:docMk/>
            <pc:sldMk cId="4065074299" sldId="307"/>
            <ac:spMk id="6" creationId="{960BC4BE-CB7A-1A80-B417-4653A23B1FD9}"/>
          </ac:spMkLst>
        </pc:spChg>
        <pc:spChg chg="mod">
          <ac:chgData name="Null, Kinlee" userId="f747c2f3-254a-4d61-83e3-bc00ccf9dc62" providerId="ADAL" clId="{1CFDD790-65CB-43C9-A54D-76A189919E88}" dt="2025-04-09T19:33:33.275" v="273" actId="20577"/>
          <ac:spMkLst>
            <pc:docMk/>
            <pc:sldMk cId="4065074299" sldId="307"/>
            <ac:spMk id="9" creationId="{640E5D08-8A52-F49E-730D-E1D387B38D43}"/>
          </ac:spMkLst>
        </pc:spChg>
      </pc:sldChg>
      <pc:sldChg chg="modSp add mod setBg">
        <pc:chgData name="Null, Kinlee" userId="f747c2f3-254a-4d61-83e3-bc00ccf9dc62" providerId="ADAL" clId="{1CFDD790-65CB-43C9-A54D-76A189919E88}" dt="2025-04-09T19:34:22.609" v="298" actId="1076"/>
        <pc:sldMkLst>
          <pc:docMk/>
          <pc:sldMk cId="378989735" sldId="308"/>
        </pc:sldMkLst>
        <pc:spChg chg="mod">
          <ac:chgData name="Null, Kinlee" userId="f747c2f3-254a-4d61-83e3-bc00ccf9dc62" providerId="ADAL" clId="{1CFDD790-65CB-43C9-A54D-76A189919E88}" dt="2025-04-09T19:34:09.555" v="292" actId="14100"/>
          <ac:spMkLst>
            <pc:docMk/>
            <pc:sldMk cId="378989735" sldId="308"/>
            <ac:spMk id="5" creationId="{E464F8F4-F550-8D77-2C74-8267C594A8F6}"/>
          </ac:spMkLst>
        </pc:spChg>
        <pc:spChg chg="mod">
          <ac:chgData name="Null, Kinlee" userId="f747c2f3-254a-4d61-83e3-bc00ccf9dc62" providerId="ADAL" clId="{1CFDD790-65CB-43C9-A54D-76A189919E88}" dt="2025-04-09T19:34:22.609" v="298" actId="1076"/>
          <ac:spMkLst>
            <pc:docMk/>
            <pc:sldMk cId="378989735" sldId="308"/>
            <ac:spMk id="6" creationId="{186C23FE-E4BE-466D-94FF-E77CA753B1C6}"/>
          </ac:spMkLst>
        </pc:spChg>
      </pc:sldChg>
      <pc:sldChg chg="modSp add mod setBg">
        <pc:chgData name="Null, Kinlee" userId="f747c2f3-254a-4d61-83e3-bc00ccf9dc62" providerId="ADAL" clId="{1CFDD790-65CB-43C9-A54D-76A189919E88}" dt="2025-04-09T19:35:09.931" v="320" actId="1076"/>
        <pc:sldMkLst>
          <pc:docMk/>
          <pc:sldMk cId="990924170" sldId="309"/>
        </pc:sldMkLst>
        <pc:spChg chg="mod">
          <ac:chgData name="Null, Kinlee" userId="f747c2f3-254a-4d61-83e3-bc00ccf9dc62" providerId="ADAL" clId="{1CFDD790-65CB-43C9-A54D-76A189919E88}" dt="2025-04-09T19:35:03.732" v="316" actId="14100"/>
          <ac:spMkLst>
            <pc:docMk/>
            <pc:sldMk cId="990924170" sldId="309"/>
            <ac:spMk id="5" creationId="{26DD8B50-87E0-8E3B-AF61-2C4586B416A0}"/>
          </ac:spMkLst>
        </pc:spChg>
        <pc:spChg chg="mod">
          <ac:chgData name="Null, Kinlee" userId="f747c2f3-254a-4d61-83e3-bc00ccf9dc62" providerId="ADAL" clId="{1CFDD790-65CB-43C9-A54D-76A189919E88}" dt="2025-04-09T19:35:09.931" v="320" actId="1076"/>
          <ac:spMkLst>
            <pc:docMk/>
            <pc:sldMk cId="990924170" sldId="309"/>
            <ac:spMk id="6" creationId="{86B65D00-B3AD-96C4-14A2-5828E9BFB917}"/>
          </ac:spMkLst>
        </pc:spChg>
      </pc:sldChg>
      <pc:sldChg chg="modSp add mod setBg">
        <pc:chgData name="Null, Kinlee" userId="f747c2f3-254a-4d61-83e3-bc00ccf9dc62" providerId="ADAL" clId="{1CFDD790-65CB-43C9-A54D-76A189919E88}" dt="2025-04-09T19:35:47.091" v="346" actId="20577"/>
        <pc:sldMkLst>
          <pc:docMk/>
          <pc:sldMk cId="4206191532" sldId="310"/>
        </pc:sldMkLst>
        <pc:spChg chg="mod">
          <ac:chgData name="Null, Kinlee" userId="f747c2f3-254a-4d61-83e3-bc00ccf9dc62" providerId="ADAL" clId="{1CFDD790-65CB-43C9-A54D-76A189919E88}" dt="2025-04-09T19:35:38.367" v="337" actId="20577"/>
          <ac:spMkLst>
            <pc:docMk/>
            <pc:sldMk cId="4206191532" sldId="310"/>
            <ac:spMk id="3" creationId="{410BEA2B-C125-E8CF-FF55-F04EDB4D5F90}"/>
          </ac:spMkLst>
        </pc:spChg>
        <pc:spChg chg="mod">
          <ac:chgData name="Null, Kinlee" userId="f747c2f3-254a-4d61-83e3-bc00ccf9dc62" providerId="ADAL" clId="{1CFDD790-65CB-43C9-A54D-76A189919E88}" dt="2025-04-09T19:35:44.817" v="343" actId="20577"/>
          <ac:spMkLst>
            <pc:docMk/>
            <pc:sldMk cId="4206191532" sldId="310"/>
            <ac:spMk id="4" creationId="{0B31F5B6-8239-0954-52B4-902B0F20BAFA}"/>
          </ac:spMkLst>
        </pc:spChg>
        <pc:spChg chg="mod">
          <ac:chgData name="Null, Kinlee" userId="f747c2f3-254a-4d61-83e3-bc00ccf9dc62" providerId="ADAL" clId="{1CFDD790-65CB-43C9-A54D-76A189919E88}" dt="2025-04-09T19:35:47.091" v="346" actId="20577"/>
          <ac:spMkLst>
            <pc:docMk/>
            <pc:sldMk cId="4206191532" sldId="310"/>
            <ac:spMk id="9" creationId="{61398BC2-3F8F-F9ED-3490-1BF21AB85693}"/>
          </ac:spMkLst>
        </pc:spChg>
      </pc:sldChg>
      <pc:sldChg chg="modSp add mod setBg">
        <pc:chgData name="Null, Kinlee" userId="f747c2f3-254a-4d61-83e3-bc00ccf9dc62" providerId="ADAL" clId="{1CFDD790-65CB-43C9-A54D-76A189919E88}" dt="2025-04-09T19:37:34.431" v="375" actId="1076"/>
        <pc:sldMkLst>
          <pc:docMk/>
          <pc:sldMk cId="1150297616" sldId="311"/>
        </pc:sldMkLst>
        <pc:spChg chg="mod">
          <ac:chgData name="Null, Kinlee" userId="f747c2f3-254a-4d61-83e3-bc00ccf9dc62" providerId="ADAL" clId="{1CFDD790-65CB-43C9-A54D-76A189919E88}" dt="2025-04-09T19:36:15.483" v="361" actId="20577"/>
          <ac:spMkLst>
            <pc:docMk/>
            <pc:sldMk cId="1150297616" sldId="311"/>
            <ac:spMk id="5" creationId="{E9B8594D-ABB6-8FEF-1C01-1AFE46910704}"/>
          </ac:spMkLst>
        </pc:spChg>
        <pc:spChg chg="mod">
          <ac:chgData name="Null, Kinlee" userId="f747c2f3-254a-4d61-83e3-bc00ccf9dc62" providerId="ADAL" clId="{1CFDD790-65CB-43C9-A54D-76A189919E88}" dt="2025-04-09T19:37:34.431" v="375" actId="1076"/>
          <ac:spMkLst>
            <pc:docMk/>
            <pc:sldMk cId="1150297616" sldId="311"/>
            <ac:spMk id="6" creationId="{AB5E1934-5298-3FFA-75CE-AD68C7FFD64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24.png"/><Relationship Id="rId5" Type="http://schemas.openxmlformats.org/officeDocument/2006/relationships/image" Target="../media/image32.png"/><Relationship Id="rId10" Type="http://schemas.openxmlformats.org/officeDocument/2006/relationships/image" Target="../media/image23.svg"/><Relationship Id="rId4" Type="http://schemas.openxmlformats.org/officeDocument/2006/relationships/image" Target="../media/image19.sv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jpeg"/><Relationship Id="rId10" Type="http://schemas.openxmlformats.org/officeDocument/2006/relationships/image" Target="../media/image65.svg"/><Relationship Id="rId4" Type="http://schemas.openxmlformats.org/officeDocument/2006/relationships/image" Target="../media/image59.jpe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65.svg"/><Relationship Id="rId4" Type="http://schemas.openxmlformats.org/officeDocument/2006/relationships/image" Target="../media/image4.sv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26" Type="http://schemas.openxmlformats.org/officeDocument/2006/relationships/image" Target="../media/image93.png"/><Relationship Id="rId21" Type="http://schemas.openxmlformats.org/officeDocument/2006/relationships/image" Target="../media/image88.svg"/><Relationship Id="rId42" Type="http://schemas.openxmlformats.org/officeDocument/2006/relationships/image" Target="../media/image109.png"/><Relationship Id="rId47" Type="http://schemas.openxmlformats.org/officeDocument/2006/relationships/image" Target="../media/image114.svg"/><Relationship Id="rId63" Type="http://schemas.openxmlformats.org/officeDocument/2006/relationships/image" Target="../media/image130.svg"/><Relationship Id="rId68" Type="http://schemas.openxmlformats.org/officeDocument/2006/relationships/image" Target="../media/image135.png"/><Relationship Id="rId16" Type="http://schemas.openxmlformats.org/officeDocument/2006/relationships/image" Target="../media/image83.png"/><Relationship Id="rId11" Type="http://schemas.openxmlformats.org/officeDocument/2006/relationships/image" Target="../media/image78.sv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svg"/><Relationship Id="rId40" Type="http://schemas.openxmlformats.org/officeDocument/2006/relationships/image" Target="../media/image107.png"/><Relationship Id="rId45" Type="http://schemas.openxmlformats.org/officeDocument/2006/relationships/image" Target="../media/image112.svg"/><Relationship Id="rId53" Type="http://schemas.openxmlformats.org/officeDocument/2006/relationships/image" Target="../media/image120.svg"/><Relationship Id="rId58" Type="http://schemas.openxmlformats.org/officeDocument/2006/relationships/image" Target="../media/image125.png"/><Relationship Id="rId66" Type="http://schemas.openxmlformats.org/officeDocument/2006/relationships/image" Target="../media/image133.png"/><Relationship Id="rId74" Type="http://schemas.openxmlformats.org/officeDocument/2006/relationships/image" Target="../media/image141.png"/><Relationship Id="rId79" Type="http://schemas.openxmlformats.org/officeDocument/2006/relationships/image" Target="../media/image146.svg"/><Relationship Id="rId5" Type="http://schemas.openxmlformats.org/officeDocument/2006/relationships/image" Target="../media/image72.png"/><Relationship Id="rId61" Type="http://schemas.openxmlformats.org/officeDocument/2006/relationships/image" Target="../media/image128.svg"/><Relationship Id="rId19" Type="http://schemas.openxmlformats.org/officeDocument/2006/relationships/image" Target="../media/image86.sv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svg"/><Relationship Id="rId30" Type="http://schemas.openxmlformats.org/officeDocument/2006/relationships/image" Target="../media/image97.png"/><Relationship Id="rId35" Type="http://schemas.openxmlformats.org/officeDocument/2006/relationships/image" Target="../media/image102.svg"/><Relationship Id="rId43" Type="http://schemas.openxmlformats.org/officeDocument/2006/relationships/image" Target="../media/image110.sv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31.png"/><Relationship Id="rId69" Type="http://schemas.openxmlformats.org/officeDocument/2006/relationships/image" Target="../media/image136.svg"/><Relationship Id="rId77" Type="http://schemas.openxmlformats.org/officeDocument/2006/relationships/image" Target="../media/image144.svg"/><Relationship Id="rId8" Type="http://schemas.openxmlformats.org/officeDocument/2006/relationships/image" Target="../media/image75.png"/><Relationship Id="rId51" Type="http://schemas.openxmlformats.org/officeDocument/2006/relationships/image" Target="../media/image118.svg"/><Relationship Id="rId72" Type="http://schemas.openxmlformats.org/officeDocument/2006/relationships/image" Target="../media/image139.png"/><Relationship Id="rId3" Type="http://schemas.openxmlformats.org/officeDocument/2006/relationships/image" Target="../media/image70.png"/><Relationship Id="rId12" Type="http://schemas.openxmlformats.org/officeDocument/2006/relationships/image" Target="../media/image79.png"/><Relationship Id="rId17" Type="http://schemas.openxmlformats.org/officeDocument/2006/relationships/image" Target="../media/image84.svg"/><Relationship Id="rId25" Type="http://schemas.openxmlformats.org/officeDocument/2006/relationships/image" Target="../media/image92.svg"/><Relationship Id="rId33" Type="http://schemas.openxmlformats.org/officeDocument/2006/relationships/image" Target="../media/image100.svg"/><Relationship Id="rId38" Type="http://schemas.openxmlformats.org/officeDocument/2006/relationships/image" Target="../media/image105.png"/><Relationship Id="rId46" Type="http://schemas.openxmlformats.org/officeDocument/2006/relationships/image" Target="../media/image113.png"/><Relationship Id="rId59" Type="http://schemas.openxmlformats.org/officeDocument/2006/relationships/image" Target="../media/image126.svg"/><Relationship Id="rId67" Type="http://schemas.openxmlformats.org/officeDocument/2006/relationships/image" Target="../media/image134.svg"/><Relationship Id="rId20" Type="http://schemas.openxmlformats.org/officeDocument/2006/relationships/image" Target="../media/image87.png"/><Relationship Id="rId41" Type="http://schemas.openxmlformats.org/officeDocument/2006/relationships/image" Target="../media/image108.svg"/><Relationship Id="rId54" Type="http://schemas.openxmlformats.org/officeDocument/2006/relationships/image" Target="../media/image121.png"/><Relationship Id="rId62" Type="http://schemas.openxmlformats.org/officeDocument/2006/relationships/image" Target="../media/image129.png"/><Relationship Id="rId70" Type="http://schemas.openxmlformats.org/officeDocument/2006/relationships/image" Target="../media/image137.png"/><Relationship Id="rId75" Type="http://schemas.openxmlformats.org/officeDocument/2006/relationships/image" Target="../media/image142.svg"/><Relationship Id="rId1" Type="http://schemas.openxmlformats.org/officeDocument/2006/relationships/slideLayout" Target="../slideLayouts/slideLayout7.xml"/><Relationship Id="rId6" Type="http://schemas.openxmlformats.org/officeDocument/2006/relationships/image" Target="../media/image73.svg"/><Relationship Id="rId15" Type="http://schemas.openxmlformats.org/officeDocument/2006/relationships/image" Target="../media/image82.svg"/><Relationship Id="rId23" Type="http://schemas.openxmlformats.org/officeDocument/2006/relationships/image" Target="../media/image90.sv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6.svg"/><Relationship Id="rId57" Type="http://schemas.openxmlformats.org/officeDocument/2006/relationships/image" Target="../media/image124.svg"/><Relationship Id="rId10" Type="http://schemas.openxmlformats.org/officeDocument/2006/relationships/image" Target="../media/image77.png"/><Relationship Id="rId31" Type="http://schemas.openxmlformats.org/officeDocument/2006/relationships/image" Target="../media/image98.svg"/><Relationship Id="rId44" Type="http://schemas.openxmlformats.org/officeDocument/2006/relationships/image" Target="../media/image111.png"/><Relationship Id="rId52" Type="http://schemas.openxmlformats.org/officeDocument/2006/relationships/image" Target="../media/image119.png"/><Relationship Id="rId60" Type="http://schemas.openxmlformats.org/officeDocument/2006/relationships/image" Target="../media/image127.png"/><Relationship Id="rId65" Type="http://schemas.openxmlformats.org/officeDocument/2006/relationships/image" Target="../media/image132.svg"/><Relationship Id="rId73" Type="http://schemas.openxmlformats.org/officeDocument/2006/relationships/image" Target="../media/image140.svg"/><Relationship Id="rId78" Type="http://schemas.openxmlformats.org/officeDocument/2006/relationships/image" Target="../media/image145.png"/><Relationship Id="rId4" Type="http://schemas.openxmlformats.org/officeDocument/2006/relationships/image" Target="../media/image71.svg"/><Relationship Id="rId9" Type="http://schemas.openxmlformats.org/officeDocument/2006/relationships/image" Target="../media/image76.svg"/><Relationship Id="rId13" Type="http://schemas.openxmlformats.org/officeDocument/2006/relationships/image" Target="../media/image80.svg"/><Relationship Id="rId18" Type="http://schemas.openxmlformats.org/officeDocument/2006/relationships/image" Target="../media/image85.png"/><Relationship Id="rId39" Type="http://schemas.openxmlformats.org/officeDocument/2006/relationships/image" Target="../media/image106.svg"/><Relationship Id="rId34" Type="http://schemas.openxmlformats.org/officeDocument/2006/relationships/image" Target="../media/image101.png"/><Relationship Id="rId50" Type="http://schemas.openxmlformats.org/officeDocument/2006/relationships/image" Target="../media/image117.png"/><Relationship Id="rId55" Type="http://schemas.openxmlformats.org/officeDocument/2006/relationships/image" Target="../media/image122.svg"/><Relationship Id="rId76" Type="http://schemas.openxmlformats.org/officeDocument/2006/relationships/image" Target="../media/image143.png"/><Relationship Id="rId7" Type="http://schemas.openxmlformats.org/officeDocument/2006/relationships/image" Target="../media/image74.png"/><Relationship Id="rId71" Type="http://schemas.openxmlformats.org/officeDocument/2006/relationships/image" Target="../media/image138.svg"/><Relationship Id="rId2" Type="http://schemas.openxmlformats.org/officeDocument/2006/relationships/image" Target="../media/image1.jpeg"/><Relationship Id="rId29" Type="http://schemas.openxmlformats.org/officeDocument/2006/relationships/image" Target="../media/image96.svg"/></Relationships>
</file>

<file path=ppt/slides/_rels/slide2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4790" y="2658931"/>
            <a:ext cx="16158420" cy="5474191"/>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Managing </a:t>
            </a:r>
          </a:p>
          <a:p>
            <a:pPr algn="ctr">
              <a:lnSpc>
                <a:spcPts val="13957"/>
              </a:lnSpc>
            </a:pPr>
            <a:r>
              <a:rPr lang="en-US" sz="13957" spc="111" dirty="0">
                <a:solidFill>
                  <a:srgbClr val="FFFFFF"/>
                </a:solidFill>
                <a:latin typeface="Cabin Sketch"/>
                <a:ea typeface="Cabin Sketch"/>
                <a:cs typeface="Cabin Sketch"/>
                <a:sym typeface="Cabin Sketch"/>
              </a:rPr>
              <a:t>Software </a:t>
            </a:r>
          </a:p>
          <a:p>
            <a:pPr algn="ctr">
              <a:lnSpc>
                <a:spcPts val="13957"/>
              </a:lnSpc>
            </a:pPr>
            <a:r>
              <a:rPr lang="en-US" sz="13957" spc="111" dirty="0">
                <a:solidFill>
                  <a:srgbClr val="FFFFFF"/>
                </a:solidFill>
                <a:latin typeface="Cabin Sketch"/>
                <a:ea typeface="Cabin Sketch"/>
                <a:cs typeface="Cabin Sketch"/>
                <a:sym typeface="Cabin Sketch"/>
              </a:rPr>
              <a:t>on Linux</a:t>
            </a:r>
          </a:p>
        </p:txBody>
      </p:sp>
      <p:sp>
        <p:nvSpPr>
          <p:cNvPr id="7" name="Freeform 7"/>
          <p:cNvSpPr/>
          <p:nvPr/>
        </p:nvSpPr>
        <p:spPr>
          <a:xfrm>
            <a:off x="56848"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525142" y="579198"/>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24E2A-5B5B-5F09-442E-99D863602C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C4ACD1-5992-D013-8E71-50DA40A968F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410BEA2B-C125-E8CF-FF55-F04EDB4D5F90}"/>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Package Managers</a:t>
            </a:r>
          </a:p>
        </p:txBody>
      </p:sp>
      <p:sp>
        <p:nvSpPr>
          <p:cNvPr id="4" name="TextBox 4">
            <a:extLst>
              <a:ext uri="{FF2B5EF4-FFF2-40B4-BE49-F238E27FC236}">
                <a16:creationId xmlns:a16="http://schemas.microsoft.com/office/drawing/2014/main" id="{0B31F5B6-8239-0954-52B4-902B0F20BAFA}"/>
              </a:ext>
            </a:extLst>
          </p:cNvPr>
          <p:cNvSpPr txBox="1"/>
          <p:nvPr/>
        </p:nvSpPr>
        <p:spPr>
          <a:xfrm>
            <a:off x="1424147" y="3749775"/>
            <a:ext cx="6730442" cy="1211870"/>
          </a:xfrm>
          <a:prstGeom prst="rect">
            <a:avLst/>
          </a:prstGeom>
        </p:spPr>
        <p:txBody>
          <a:bodyPr lIns="0" tIns="0" rIns="0" bIns="0" rtlCol="0" anchor="t">
            <a:spAutoFit/>
          </a:bodyPr>
          <a:lstStyle/>
          <a:p>
            <a:pPr algn="ctr">
              <a:lnSpc>
                <a:spcPts val="9799"/>
              </a:lnSpc>
            </a:pPr>
            <a:r>
              <a:rPr lang="en-US" sz="6999" dirty="0" err="1">
                <a:solidFill>
                  <a:srgbClr val="FCC4E2"/>
                </a:solidFill>
                <a:latin typeface="Cabin Sketch"/>
                <a:ea typeface="Cabin Sketch"/>
                <a:cs typeface="Cabin Sketch"/>
                <a:sym typeface="Cabin Sketch"/>
              </a:rPr>
              <a:t>dpkg</a:t>
            </a:r>
            <a:endParaRPr lang="en-US" sz="6999" dirty="0">
              <a:solidFill>
                <a:srgbClr val="FCC4E2"/>
              </a:solidFill>
              <a:latin typeface="Cabin Sketch"/>
              <a:ea typeface="Cabin Sketch"/>
              <a:cs typeface="Cabin Sketch"/>
              <a:sym typeface="Cabin Sketch"/>
            </a:endParaRPr>
          </a:p>
        </p:txBody>
      </p:sp>
      <p:sp>
        <p:nvSpPr>
          <p:cNvPr id="5" name="TextBox 5">
            <a:extLst>
              <a:ext uri="{FF2B5EF4-FFF2-40B4-BE49-F238E27FC236}">
                <a16:creationId xmlns:a16="http://schemas.microsoft.com/office/drawing/2014/main" id="{749A3CED-4912-B546-C0AD-ACE675366A39}"/>
              </a:ext>
            </a:extLst>
          </p:cNvPr>
          <p:cNvSpPr txBox="1"/>
          <p:nvPr/>
        </p:nvSpPr>
        <p:spPr>
          <a:xfrm>
            <a:off x="1424147" y="5035650"/>
            <a:ext cx="3125948"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Date Given: 09/11/25</a:t>
            </a:r>
          </a:p>
        </p:txBody>
      </p:sp>
      <p:sp>
        <p:nvSpPr>
          <p:cNvPr id="6" name="TextBox 6">
            <a:extLst>
              <a:ext uri="{FF2B5EF4-FFF2-40B4-BE49-F238E27FC236}">
                <a16:creationId xmlns:a16="http://schemas.microsoft.com/office/drawing/2014/main" id="{C3E45630-160E-A8BC-63BC-F5A7B90C439E}"/>
              </a:ext>
            </a:extLst>
          </p:cNvPr>
          <p:cNvSpPr txBox="1"/>
          <p:nvPr/>
        </p:nvSpPr>
        <p:spPr>
          <a:xfrm>
            <a:off x="1424147" y="6266082"/>
            <a:ext cx="6730442" cy="230695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 magna aliqua. Ut enim ad minim veniam.</a:t>
            </a:r>
          </a:p>
        </p:txBody>
      </p:sp>
      <p:sp>
        <p:nvSpPr>
          <p:cNvPr id="7" name="TextBox 7">
            <a:extLst>
              <a:ext uri="{FF2B5EF4-FFF2-40B4-BE49-F238E27FC236}">
                <a16:creationId xmlns:a16="http://schemas.microsoft.com/office/drawing/2014/main" id="{3229DD36-04E6-65BD-D8CB-6158D7FA22E7}"/>
              </a:ext>
            </a:extLst>
          </p:cNvPr>
          <p:cNvSpPr txBox="1"/>
          <p:nvPr/>
        </p:nvSpPr>
        <p:spPr>
          <a:xfrm>
            <a:off x="4789368" y="5035650"/>
            <a:ext cx="3365221"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Deadline: 09/18/25</a:t>
            </a:r>
          </a:p>
        </p:txBody>
      </p:sp>
      <p:sp>
        <p:nvSpPr>
          <p:cNvPr id="8" name="Freeform 8">
            <a:extLst>
              <a:ext uri="{FF2B5EF4-FFF2-40B4-BE49-F238E27FC236}">
                <a16:creationId xmlns:a16="http://schemas.microsoft.com/office/drawing/2014/main" id="{7D95B113-3BCD-6C90-D02C-75FE883A6D2D}"/>
              </a:ext>
            </a:extLst>
          </p:cNvPr>
          <p:cNvSpPr/>
          <p:nvPr/>
        </p:nvSpPr>
        <p:spPr>
          <a:xfrm rot="-5400000">
            <a:off x="6022526" y="5937990"/>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61398BC2-3F8F-F9ED-3490-1BF21AB85693}"/>
              </a:ext>
            </a:extLst>
          </p:cNvPr>
          <p:cNvSpPr txBox="1"/>
          <p:nvPr/>
        </p:nvSpPr>
        <p:spPr>
          <a:xfrm>
            <a:off x="10133411" y="3749775"/>
            <a:ext cx="6730442" cy="1211870"/>
          </a:xfrm>
          <a:prstGeom prst="rect">
            <a:avLst/>
          </a:prstGeom>
        </p:spPr>
        <p:txBody>
          <a:bodyPr lIns="0" tIns="0" rIns="0" bIns="0" rtlCol="0" anchor="t">
            <a:spAutoFit/>
          </a:bodyPr>
          <a:lstStyle/>
          <a:p>
            <a:pPr algn="ctr">
              <a:lnSpc>
                <a:spcPts val="9799"/>
              </a:lnSpc>
            </a:pPr>
            <a:r>
              <a:rPr lang="en-US" sz="6999" dirty="0">
                <a:solidFill>
                  <a:srgbClr val="FEF5A6"/>
                </a:solidFill>
                <a:latin typeface="Cabin Sketch"/>
                <a:ea typeface="Cabin Sketch"/>
                <a:cs typeface="Cabin Sketch"/>
                <a:sym typeface="Cabin Sketch"/>
              </a:rPr>
              <a:t>apt</a:t>
            </a:r>
          </a:p>
        </p:txBody>
      </p:sp>
      <p:sp>
        <p:nvSpPr>
          <p:cNvPr id="10" name="TextBox 10">
            <a:extLst>
              <a:ext uri="{FF2B5EF4-FFF2-40B4-BE49-F238E27FC236}">
                <a16:creationId xmlns:a16="http://schemas.microsoft.com/office/drawing/2014/main" id="{D1788981-00DC-0E3B-53C2-E6969F52170F}"/>
              </a:ext>
            </a:extLst>
          </p:cNvPr>
          <p:cNvSpPr txBox="1"/>
          <p:nvPr/>
        </p:nvSpPr>
        <p:spPr>
          <a:xfrm>
            <a:off x="10133411" y="5035650"/>
            <a:ext cx="3125948"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Date Given: 09/11/25</a:t>
            </a:r>
          </a:p>
        </p:txBody>
      </p:sp>
      <p:sp>
        <p:nvSpPr>
          <p:cNvPr id="11" name="TextBox 11">
            <a:extLst>
              <a:ext uri="{FF2B5EF4-FFF2-40B4-BE49-F238E27FC236}">
                <a16:creationId xmlns:a16="http://schemas.microsoft.com/office/drawing/2014/main" id="{B2E3A407-4B3A-5383-4D08-F9B055088872}"/>
              </a:ext>
            </a:extLst>
          </p:cNvPr>
          <p:cNvSpPr txBox="1"/>
          <p:nvPr/>
        </p:nvSpPr>
        <p:spPr>
          <a:xfrm>
            <a:off x="10133411" y="6266082"/>
            <a:ext cx="6730442" cy="230695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 magna aliqua. Ut enim ad minim veniam.</a:t>
            </a:r>
          </a:p>
        </p:txBody>
      </p:sp>
      <p:sp>
        <p:nvSpPr>
          <p:cNvPr id="12" name="TextBox 12">
            <a:extLst>
              <a:ext uri="{FF2B5EF4-FFF2-40B4-BE49-F238E27FC236}">
                <a16:creationId xmlns:a16="http://schemas.microsoft.com/office/drawing/2014/main" id="{5656B752-1B3E-31B2-AA11-343D03AFBE9A}"/>
              </a:ext>
            </a:extLst>
          </p:cNvPr>
          <p:cNvSpPr txBox="1"/>
          <p:nvPr/>
        </p:nvSpPr>
        <p:spPr>
          <a:xfrm>
            <a:off x="13498632" y="5035650"/>
            <a:ext cx="3365221"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Deadline: 09/18/25</a:t>
            </a:r>
          </a:p>
        </p:txBody>
      </p:sp>
      <p:sp>
        <p:nvSpPr>
          <p:cNvPr id="13" name="Freeform 13">
            <a:extLst>
              <a:ext uri="{FF2B5EF4-FFF2-40B4-BE49-F238E27FC236}">
                <a16:creationId xmlns:a16="http://schemas.microsoft.com/office/drawing/2014/main" id="{27730E67-6C2F-7371-B146-FB504F99B68F}"/>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40559FC8-6A43-FFDF-AE9D-AF7643A299ED}"/>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420619153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8B247-44DB-270A-CDB0-DD05912D59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C8D84F-9A66-41FE-0184-9BFCB136B55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a:extLst>
              <a:ext uri="{FF2B5EF4-FFF2-40B4-BE49-F238E27FC236}">
                <a16:creationId xmlns:a16="http://schemas.microsoft.com/office/drawing/2014/main" id="{75644654-0553-F4F1-EEEB-20DA892A3AFD}"/>
              </a:ext>
            </a:extLst>
          </p:cNvPr>
          <p:cNvGrpSpPr/>
          <p:nvPr/>
        </p:nvGrpSpPr>
        <p:grpSpPr>
          <a:xfrm>
            <a:off x="10828344" y="1028700"/>
            <a:ext cx="6430956" cy="8229600"/>
            <a:chOff x="0" y="0"/>
            <a:chExt cx="1074666" cy="1375234"/>
          </a:xfrm>
        </p:grpSpPr>
        <p:sp>
          <p:nvSpPr>
            <p:cNvPr id="4" name="Freeform 4">
              <a:extLst>
                <a:ext uri="{FF2B5EF4-FFF2-40B4-BE49-F238E27FC236}">
                  <a16:creationId xmlns:a16="http://schemas.microsoft.com/office/drawing/2014/main" id="{1B91E426-EFCF-4265-0A72-8E278DCF13BC}"/>
                </a:ext>
              </a:extLst>
            </p:cNvPr>
            <p:cNvSpPr/>
            <p:nvPr/>
          </p:nvSpPr>
          <p:spPr>
            <a:xfrm>
              <a:off x="0" y="0"/>
              <a:ext cx="1074666" cy="1375234"/>
            </a:xfrm>
            <a:custGeom>
              <a:avLst/>
              <a:gdLst/>
              <a:ahLst/>
              <a:cxnLst/>
              <a:rect l="l" t="t" r="r" b="b"/>
              <a:pathLst>
                <a:path w="1074666" h="1375234">
                  <a:moveTo>
                    <a:pt x="27689" y="0"/>
                  </a:moveTo>
                  <a:lnTo>
                    <a:pt x="1046977" y="0"/>
                  </a:lnTo>
                  <a:cubicBezTo>
                    <a:pt x="1062269" y="0"/>
                    <a:pt x="1074666" y="12397"/>
                    <a:pt x="1074666" y="27689"/>
                  </a:cubicBezTo>
                  <a:lnTo>
                    <a:pt x="1074666" y="1347546"/>
                  </a:lnTo>
                  <a:cubicBezTo>
                    <a:pt x="1074666" y="1362838"/>
                    <a:pt x="1062269" y="1375234"/>
                    <a:pt x="1046977" y="1375234"/>
                  </a:cubicBezTo>
                  <a:lnTo>
                    <a:pt x="27689" y="1375234"/>
                  </a:lnTo>
                  <a:cubicBezTo>
                    <a:pt x="12397" y="1375234"/>
                    <a:pt x="0" y="1362838"/>
                    <a:pt x="0" y="1347546"/>
                  </a:cubicBezTo>
                  <a:lnTo>
                    <a:pt x="0" y="27689"/>
                  </a:lnTo>
                  <a:cubicBezTo>
                    <a:pt x="0" y="12397"/>
                    <a:pt x="12397" y="0"/>
                    <a:pt x="27689" y="0"/>
                  </a:cubicBezTo>
                  <a:close/>
                </a:path>
              </a:pathLst>
            </a:custGeom>
            <a:blipFill>
              <a:blip r:embed="rId3"/>
              <a:stretch>
                <a:fillRect t="-4059" b="-13156"/>
              </a:stretch>
            </a:blipFill>
          </p:spPr>
          <p:txBody>
            <a:bodyPr/>
            <a:lstStyle/>
            <a:p>
              <a:endParaRPr lang="en-US"/>
            </a:p>
          </p:txBody>
        </p:sp>
      </p:grpSp>
      <p:sp>
        <p:nvSpPr>
          <p:cNvPr id="5" name="TextBox 5">
            <a:extLst>
              <a:ext uri="{FF2B5EF4-FFF2-40B4-BE49-F238E27FC236}">
                <a16:creationId xmlns:a16="http://schemas.microsoft.com/office/drawing/2014/main" id="{E9B8594D-ABB6-8FEF-1C01-1AFE46910704}"/>
              </a:ext>
            </a:extLst>
          </p:cNvPr>
          <p:cNvSpPr txBox="1"/>
          <p:nvPr/>
        </p:nvSpPr>
        <p:spPr>
          <a:xfrm>
            <a:off x="1028700" y="1487296"/>
            <a:ext cx="9080633" cy="2891817"/>
          </a:xfrm>
          <a:prstGeom prst="rect">
            <a:avLst/>
          </a:prstGeom>
        </p:spPr>
        <p:txBody>
          <a:bodyPr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Manual Removal</a:t>
            </a:r>
          </a:p>
        </p:txBody>
      </p:sp>
      <p:sp>
        <p:nvSpPr>
          <p:cNvPr id="6" name="TextBox 6">
            <a:extLst>
              <a:ext uri="{FF2B5EF4-FFF2-40B4-BE49-F238E27FC236}">
                <a16:creationId xmlns:a16="http://schemas.microsoft.com/office/drawing/2014/main" id="{AB5E1934-5298-3FFA-75CE-AD68C7FFD642}"/>
              </a:ext>
            </a:extLst>
          </p:cNvPr>
          <p:cNvSpPr txBox="1"/>
          <p:nvPr/>
        </p:nvSpPr>
        <p:spPr>
          <a:xfrm>
            <a:off x="1028700" y="4379113"/>
            <a:ext cx="8494538" cy="563296"/>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Rm and </a:t>
            </a:r>
            <a:r>
              <a:rPr lang="en-US" sz="3299" dirty="0" err="1">
                <a:solidFill>
                  <a:srgbClr val="FFFFFF"/>
                </a:solidFill>
                <a:latin typeface="Caveat Brush"/>
                <a:ea typeface="Caveat Brush"/>
                <a:cs typeface="Caveat Brush"/>
                <a:sym typeface="Caveat Brush"/>
              </a:rPr>
              <a:t>rmdir</a:t>
            </a:r>
            <a:endParaRPr lang="en-US" sz="3299" dirty="0">
              <a:solidFill>
                <a:srgbClr val="FFFFFF"/>
              </a:solidFill>
              <a:latin typeface="Caveat Brush"/>
              <a:ea typeface="Caveat Brush"/>
              <a:cs typeface="Caveat Brush"/>
              <a:sym typeface="Caveat Brush"/>
            </a:endParaRPr>
          </a:p>
        </p:txBody>
      </p:sp>
    </p:spTree>
    <p:extLst>
      <p:ext uri="{BB962C8B-B14F-4D97-AF65-F5344CB8AC3E}">
        <p14:creationId xmlns:p14="http://schemas.microsoft.com/office/powerpoint/2010/main" val="115029761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33683-B8B4-18EB-8DC7-1CE50D526E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1407AC-E1BE-AA18-0DAB-FCCF4540F0B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6574F4EB-2908-2C42-7257-B0FBF5648421}"/>
              </a:ext>
            </a:extLst>
          </p:cNvPr>
          <p:cNvSpPr txBox="1"/>
          <p:nvPr/>
        </p:nvSpPr>
        <p:spPr>
          <a:xfrm>
            <a:off x="1028700" y="1487296"/>
            <a:ext cx="9410700" cy="1481175"/>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Packages</a:t>
            </a:r>
          </a:p>
        </p:txBody>
      </p:sp>
      <p:sp>
        <p:nvSpPr>
          <p:cNvPr id="6" name="TextBox 6">
            <a:extLst>
              <a:ext uri="{FF2B5EF4-FFF2-40B4-BE49-F238E27FC236}">
                <a16:creationId xmlns:a16="http://schemas.microsoft.com/office/drawing/2014/main" id="{9BED3D91-C0FF-459B-742A-5E5CD51E42BE}"/>
              </a:ext>
            </a:extLst>
          </p:cNvPr>
          <p:cNvSpPr txBox="1"/>
          <p:nvPr/>
        </p:nvSpPr>
        <p:spPr>
          <a:xfrm>
            <a:off x="1028700" y="3691515"/>
            <a:ext cx="8494538" cy="5872441"/>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A software package is a compressed file with files and data that contain a software application. With packages comes a package manager. A package manager handles the installation, updates, configuration, and removal of packages. There are numerous different package managers, but some of the most common ones are apt (advanced package tool), </a:t>
            </a:r>
            <a:r>
              <a:rPr lang="en-US" sz="3299" dirty="0" err="1">
                <a:solidFill>
                  <a:srgbClr val="FFFFFF"/>
                </a:solidFill>
                <a:latin typeface="Caveat Brush"/>
                <a:ea typeface="Caveat Brush"/>
                <a:cs typeface="Caveat Brush"/>
                <a:sym typeface="Caveat Brush"/>
              </a:rPr>
              <a:t>pacman</a:t>
            </a:r>
            <a:r>
              <a:rPr lang="en-US" sz="3299" dirty="0">
                <a:solidFill>
                  <a:srgbClr val="FFFFFF"/>
                </a:solidFill>
                <a:latin typeface="Caveat Brush"/>
                <a:ea typeface="Caveat Brush"/>
                <a:cs typeface="Caveat Brush"/>
                <a:sym typeface="Caveat Brush"/>
              </a:rPr>
              <a:t>, and </a:t>
            </a:r>
            <a:r>
              <a:rPr lang="en-US" sz="3299" dirty="0" err="1">
                <a:solidFill>
                  <a:srgbClr val="FFFFFF"/>
                </a:solidFill>
                <a:latin typeface="Caveat Brush"/>
                <a:ea typeface="Caveat Brush"/>
                <a:cs typeface="Caveat Brush"/>
                <a:sym typeface="Caveat Brush"/>
              </a:rPr>
              <a:t>dnf</a:t>
            </a:r>
            <a:r>
              <a:rPr lang="en-US" sz="3299" dirty="0">
                <a:solidFill>
                  <a:srgbClr val="FFFFFF"/>
                </a:solidFill>
                <a:latin typeface="Caveat Brush"/>
                <a:ea typeface="Caveat Brush"/>
                <a:cs typeface="Caveat Brush"/>
                <a:sym typeface="Caveat Brush"/>
              </a:rPr>
              <a:t> (dandified YUM). In Ubuntu, there is also an Ubuntu Software Center, which allows you to install, uninstall, or update packages</a:t>
            </a:r>
          </a:p>
        </p:txBody>
      </p:sp>
      <p:pic>
        <p:nvPicPr>
          <p:cNvPr id="7" name="Picture 6">
            <a:extLst>
              <a:ext uri="{FF2B5EF4-FFF2-40B4-BE49-F238E27FC236}">
                <a16:creationId xmlns:a16="http://schemas.microsoft.com/office/drawing/2014/main" id="{8BDF27A2-4FE1-C6A7-F7D2-DDDDDF2A2EFB}"/>
              </a:ext>
            </a:extLst>
          </p:cNvPr>
          <p:cNvPicPr>
            <a:picLocks noChangeAspect="1"/>
          </p:cNvPicPr>
          <p:nvPr/>
        </p:nvPicPr>
        <p:blipFill>
          <a:blip r:embed="rId3"/>
          <a:stretch>
            <a:fillRect/>
          </a:stretch>
        </p:blipFill>
        <p:spPr>
          <a:xfrm>
            <a:off x="9901849" y="3501566"/>
            <a:ext cx="8063687" cy="4796682"/>
          </a:xfrm>
          <a:prstGeom prst="rect">
            <a:avLst/>
          </a:prstGeom>
        </p:spPr>
      </p:pic>
      <p:sp>
        <p:nvSpPr>
          <p:cNvPr id="8" name="TextBox 6">
            <a:extLst>
              <a:ext uri="{FF2B5EF4-FFF2-40B4-BE49-F238E27FC236}">
                <a16:creationId xmlns:a16="http://schemas.microsoft.com/office/drawing/2014/main" id="{06AAC443-2B5D-CA5D-857B-EE2DD81A27EA}"/>
              </a:ext>
            </a:extLst>
          </p:cNvPr>
          <p:cNvSpPr txBox="1"/>
          <p:nvPr/>
        </p:nvSpPr>
        <p:spPr>
          <a:xfrm>
            <a:off x="10551938" y="8298248"/>
            <a:ext cx="6516862" cy="1743106"/>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Ubuntu Software Center: You can explore new software, view the already installed software, or install updates</a:t>
            </a:r>
          </a:p>
        </p:txBody>
      </p:sp>
    </p:spTree>
    <p:extLst>
      <p:ext uri="{BB962C8B-B14F-4D97-AF65-F5344CB8AC3E}">
        <p14:creationId xmlns:p14="http://schemas.microsoft.com/office/powerpoint/2010/main" val="172722370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98C72-4C88-F85B-D8CF-64F3A8E871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DB93DC-9F15-5097-5134-9DD089D884B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98E3D811-534B-6A1B-438D-86359CF6C443}"/>
              </a:ext>
            </a:extLst>
          </p:cNvPr>
          <p:cNvSpPr txBox="1"/>
          <p:nvPr/>
        </p:nvSpPr>
        <p:spPr>
          <a:xfrm>
            <a:off x="1390650" y="1481280"/>
            <a:ext cx="15506700" cy="1481175"/>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Using the Command Line</a:t>
            </a:r>
          </a:p>
        </p:txBody>
      </p:sp>
      <p:sp>
        <p:nvSpPr>
          <p:cNvPr id="6" name="TextBox 6">
            <a:extLst>
              <a:ext uri="{FF2B5EF4-FFF2-40B4-BE49-F238E27FC236}">
                <a16:creationId xmlns:a16="http://schemas.microsoft.com/office/drawing/2014/main" id="{9A30C1BB-8DFE-94E1-8C2C-07F5F4C57CD0}"/>
              </a:ext>
            </a:extLst>
          </p:cNvPr>
          <p:cNvSpPr txBox="1"/>
          <p:nvPr/>
        </p:nvSpPr>
        <p:spPr>
          <a:xfrm>
            <a:off x="327889" y="3279464"/>
            <a:ext cx="9261276" cy="6462347"/>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You can also install and edit packages from the command line. You can use any of the package managers that fit your system, but we will walk through using the apt package manager.</a:t>
            </a:r>
          </a:p>
          <a:p>
            <a:pPr algn="just">
              <a:lnSpc>
                <a:spcPts val="4619"/>
              </a:lnSpc>
            </a:pPr>
            <a:endParaRPr lang="en-US" sz="3299" dirty="0">
              <a:solidFill>
                <a:srgbClr val="FFFFFF"/>
              </a:solidFill>
              <a:latin typeface="Caveat Brush"/>
              <a:ea typeface="Caveat Brush"/>
              <a:cs typeface="Caveat Brush"/>
              <a:sym typeface="Caveat Brush"/>
            </a:endParaRPr>
          </a:p>
          <a:p>
            <a:pPr algn="just">
              <a:lnSpc>
                <a:spcPts val="4619"/>
              </a:lnSpc>
            </a:pPr>
            <a:r>
              <a:rPr lang="en-US" sz="3299" dirty="0">
                <a:solidFill>
                  <a:srgbClr val="FFFFFF"/>
                </a:solidFill>
                <a:latin typeface="Caveat Brush"/>
                <a:ea typeface="Caveat Brush"/>
                <a:cs typeface="Caveat Brush"/>
                <a:sym typeface="Caveat Brush"/>
              </a:rPr>
              <a:t>To use the apt command, you must have </a:t>
            </a:r>
            <a:r>
              <a:rPr lang="en-US" sz="3299" dirty="0" err="1">
                <a:solidFill>
                  <a:srgbClr val="FFFFFF"/>
                </a:solidFill>
                <a:latin typeface="Caveat Brush"/>
                <a:ea typeface="Caveat Brush"/>
                <a:cs typeface="Caveat Brush"/>
                <a:sym typeface="Caveat Brush"/>
              </a:rPr>
              <a:t>sudo</a:t>
            </a:r>
            <a:r>
              <a:rPr lang="en-US" sz="3299" dirty="0">
                <a:solidFill>
                  <a:srgbClr val="FFFFFF"/>
                </a:solidFill>
                <a:latin typeface="Caveat Brush"/>
                <a:ea typeface="Caveat Brush"/>
                <a:cs typeface="Caveat Brush"/>
                <a:sym typeface="Caveat Brush"/>
              </a:rPr>
              <a:t> privileges, which will be explained further in the next module! </a:t>
            </a:r>
          </a:p>
          <a:p>
            <a:pPr algn="just">
              <a:lnSpc>
                <a:spcPts val="4619"/>
              </a:lnSpc>
            </a:pPr>
            <a:endParaRPr lang="en-US" sz="3299" dirty="0">
              <a:solidFill>
                <a:srgbClr val="FFFFFF"/>
              </a:solidFill>
              <a:latin typeface="Caveat Brush"/>
              <a:ea typeface="Caveat Brush"/>
              <a:cs typeface="Caveat Brush"/>
              <a:sym typeface="Caveat Brush"/>
            </a:endParaRPr>
          </a:p>
          <a:p>
            <a:pPr algn="just">
              <a:lnSpc>
                <a:spcPts val="4619"/>
              </a:lnSpc>
            </a:pPr>
            <a:r>
              <a:rPr lang="en-US" sz="3299" dirty="0">
                <a:solidFill>
                  <a:srgbClr val="FFFFFF"/>
                </a:solidFill>
                <a:latin typeface="Caveat Brush"/>
                <a:ea typeface="Caveat Brush"/>
                <a:cs typeface="Caveat Brush"/>
                <a:sym typeface="Caveat Brush"/>
              </a:rPr>
              <a:t>Using apt, you can upgrade all packages on your system. To do this, the command is “</a:t>
            </a:r>
            <a:r>
              <a:rPr lang="en-US" sz="3299" dirty="0" err="1">
                <a:solidFill>
                  <a:srgbClr val="FFFFFF"/>
                </a:solidFill>
                <a:latin typeface="Caveat Brush"/>
                <a:ea typeface="Caveat Brush"/>
                <a:cs typeface="Caveat Brush"/>
                <a:sym typeface="Caveat Brush"/>
              </a:rPr>
              <a:t>sudo</a:t>
            </a:r>
            <a:r>
              <a:rPr lang="en-US" sz="3299" dirty="0">
                <a:solidFill>
                  <a:srgbClr val="FFFFFF"/>
                </a:solidFill>
                <a:latin typeface="Caveat Brush"/>
                <a:ea typeface="Caveat Brush"/>
                <a:cs typeface="Caveat Brush"/>
                <a:sym typeface="Caveat Brush"/>
              </a:rPr>
              <a:t> apt upgrade”. It will ask if you want to continue. You just need to type “y” and press enter. It will then continue to upgrade all packages.</a:t>
            </a:r>
          </a:p>
        </p:txBody>
      </p:sp>
      <p:pic>
        <p:nvPicPr>
          <p:cNvPr id="10" name="Picture 9">
            <a:extLst>
              <a:ext uri="{FF2B5EF4-FFF2-40B4-BE49-F238E27FC236}">
                <a16:creationId xmlns:a16="http://schemas.microsoft.com/office/drawing/2014/main" id="{F76F5E0D-311D-8CDE-A770-5DF3CDACDD7F}"/>
              </a:ext>
            </a:extLst>
          </p:cNvPr>
          <p:cNvPicPr>
            <a:picLocks noChangeAspect="1"/>
          </p:cNvPicPr>
          <p:nvPr/>
        </p:nvPicPr>
        <p:blipFill>
          <a:blip r:embed="rId3"/>
          <a:stretch>
            <a:fillRect/>
          </a:stretch>
        </p:blipFill>
        <p:spPr>
          <a:xfrm>
            <a:off x="9925076" y="3375913"/>
            <a:ext cx="8031024" cy="6269451"/>
          </a:xfrm>
          <a:prstGeom prst="rect">
            <a:avLst/>
          </a:prstGeom>
        </p:spPr>
      </p:pic>
    </p:spTree>
    <p:extLst>
      <p:ext uri="{BB962C8B-B14F-4D97-AF65-F5344CB8AC3E}">
        <p14:creationId xmlns:p14="http://schemas.microsoft.com/office/powerpoint/2010/main" val="306116444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30DD8-52BC-D96C-F8E5-198310BCDB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3A7844-37A3-7960-673F-E29E9FCC598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16F98694-E1F3-B83C-0A5F-B22E664B54C2}"/>
              </a:ext>
            </a:extLst>
          </p:cNvPr>
          <p:cNvSpPr txBox="1"/>
          <p:nvPr/>
        </p:nvSpPr>
        <p:spPr>
          <a:xfrm>
            <a:off x="468468" y="1345962"/>
            <a:ext cx="17351063" cy="1404231"/>
          </a:xfrm>
          <a:prstGeom prst="rect">
            <a:avLst/>
          </a:prstGeom>
        </p:spPr>
        <p:txBody>
          <a:bodyPr wrap="square" lIns="0" tIns="0" rIns="0" bIns="0" rtlCol="0" anchor="t">
            <a:spAutoFit/>
          </a:bodyPr>
          <a:lstStyle/>
          <a:p>
            <a:pPr algn="l">
              <a:lnSpc>
                <a:spcPts val="11000"/>
              </a:lnSpc>
            </a:pPr>
            <a:r>
              <a:rPr lang="en-US" sz="9000" spc="88" dirty="0">
                <a:solidFill>
                  <a:srgbClr val="FFFFFF"/>
                </a:solidFill>
                <a:latin typeface="Cabin Sketch"/>
                <a:ea typeface="Cabin Sketch"/>
                <a:cs typeface="Cabin Sketch"/>
                <a:sym typeface="Cabin Sketch"/>
              </a:rPr>
              <a:t>Installing and Removing Packages</a:t>
            </a:r>
          </a:p>
        </p:txBody>
      </p:sp>
      <p:sp>
        <p:nvSpPr>
          <p:cNvPr id="6" name="TextBox 6">
            <a:extLst>
              <a:ext uri="{FF2B5EF4-FFF2-40B4-BE49-F238E27FC236}">
                <a16:creationId xmlns:a16="http://schemas.microsoft.com/office/drawing/2014/main" id="{ECB15218-6F8B-0671-B017-DB477C5F9CFF}"/>
              </a:ext>
            </a:extLst>
          </p:cNvPr>
          <p:cNvSpPr txBox="1"/>
          <p:nvPr/>
        </p:nvSpPr>
        <p:spPr>
          <a:xfrm>
            <a:off x="1066800" y="3359465"/>
            <a:ext cx="9967974" cy="5872441"/>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To install a package, the command is “</a:t>
            </a:r>
            <a:r>
              <a:rPr lang="en-US" sz="3299" dirty="0" err="1">
                <a:solidFill>
                  <a:srgbClr val="FFFFFF"/>
                </a:solidFill>
                <a:latin typeface="Caveat Brush"/>
                <a:ea typeface="Caveat Brush"/>
                <a:cs typeface="Caveat Brush"/>
                <a:sym typeface="Caveat Brush"/>
              </a:rPr>
              <a:t>sudo</a:t>
            </a:r>
            <a:r>
              <a:rPr lang="en-US" sz="3299" dirty="0">
                <a:solidFill>
                  <a:srgbClr val="FFFFFF"/>
                </a:solidFill>
                <a:latin typeface="Caveat Brush"/>
                <a:ea typeface="Caveat Brush"/>
                <a:cs typeface="Caveat Brush"/>
                <a:sym typeface="Caveat Brush"/>
              </a:rPr>
              <a:t> apt install &lt;</a:t>
            </a:r>
            <a:r>
              <a:rPr lang="en-US" sz="3299" dirty="0" err="1">
                <a:solidFill>
                  <a:srgbClr val="FFFFFF"/>
                </a:solidFill>
                <a:latin typeface="Caveat Brush"/>
                <a:ea typeface="Caveat Brush"/>
                <a:cs typeface="Caveat Brush"/>
                <a:sym typeface="Caveat Brush"/>
              </a:rPr>
              <a:t>package_name</a:t>
            </a:r>
            <a:r>
              <a:rPr lang="en-US" sz="3299" dirty="0">
                <a:solidFill>
                  <a:srgbClr val="FFFFFF"/>
                </a:solidFill>
                <a:latin typeface="Caveat Brush"/>
                <a:ea typeface="Caveat Brush"/>
                <a:cs typeface="Caveat Brush"/>
                <a:sym typeface="Caveat Brush"/>
              </a:rPr>
              <a:t>&gt;”.  Just like with updating, it will ask if you want to continue, and you will type “y” and hit enter. If you want to ensure that the package installed, you can run this command: “&lt;</a:t>
            </a:r>
            <a:r>
              <a:rPr lang="en-US" sz="3299" dirty="0" err="1">
                <a:solidFill>
                  <a:srgbClr val="FFFFFF"/>
                </a:solidFill>
                <a:latin typeface="Caveat Brush"/>
                <a:ea typeface="Caveat Brush"/>
                <a:cs typeface="Caveat Brush"/>
                <a:sym typeface="Caveat Brush"/>
              </a:rPr>
              <a:t>package_name</a:t>
            </a:r>
            <a:r>
              <a:rPr lang="en-US" sz="3299" dirty="0">
                <a:solidFill>
                  <a:srgbClr val="FFFFFF"/>
                </a:solidFill>
                <a:latin typeface="Caveat Brush"/>
                <a:ea typeface="Caveat Brush"/>
                <a:cs typeface="Caveat Brush"/>
                <a:sym typeface="Caveat Brush"/>
              </a:rPr>
              <a:t>&gt; --version”. This will tell you what version of the package is installed, which verifies that it is installed.</a:t>
            </a:r>
          </a:p>
          <a:p>
            <a:pPr algn="just">
              <a:lnSpc>
                <a:spcPts val="4619"/>
              </a:lnSpc>
            </a:pPr>
            <a:endParaRPr lang="en-US" sz="3299" dirty="0">
              <a:solidFill>
                <a:srgbClr val="FFFFFF"/>
              </a:solidFill>
              <a:latin typeface="Caveat Brush"/>
              <a:ea typeface="Caveat Brush"/>
              <a:cs typeface="Caveat Brush"/>
              <a:sym typeface="Caveat Brush"/>
            </a:endParaRPr>
          </a:p>
          <a:p>
            <a:pPr algn="just">
              <a:lnSpc>
                <a:spcPts val="4619"/>
              </a:lnSpc>
            </a:pPr>
            <a:r>
              <a:rPr lang="en-US" sz="3299" dirty="0">
                <a:solidFill>
                  <a:srgbClr val="FFFFFF"/>
                </a:solidFill>
                <a:latin typeface="Caveat Brush"/>
                <a:ea typeface="Caveat Brush"/>
                <a:cs typeface="Caveat Brush"/>
                <a:sym typeface="Caveat Brush"/>
              </a:rPr>
              <a:t>To remove a package, the command is “</a:t>
            </a:r>
            <a:r>
              <a:rPr lang="en-US" sz="3299" dirty="0" err="1">
                <a:solidFill>
                  <a:srgbClr val="FFFFFF"/>
                </a:solidFill>
                <a:latin typeface="Caveat Brush"/>
                <a:ea typeface="Caveat Brush"/>
                <a:cs typeface="Caveat Brush"/>
                <a:sym typeface="Caveat Brush"/>
              </a:rPr>
              <a:t>sudo</a:t>
            </a:r>
            <a:r>
              <a:rPr lang="en-US" sz="3299" dirty="0">
                <a:solidFill>
                  <a:srgbClr val="FFFFFF"/>
                </a:solidFill>
                <a:latin typeface="Caveat Brush"/>
                <a:ea typeface="Caveat Brush"/>
                <a:cs typeface="Caveat Brush"/>
                <a:sym typeface="Caveat Brush"/>
              </a:rPr>
              <a:t> apt remove &lt;</a:t>
            </a:r>
            <a:r>
              <a:rPr lang="en-US" sz="3299" dirty="0" err="1">
                <a:solidFill>
                  <a:srgbClr val="FFFFFF"/>
                </a:solidFill>
                <a:latin typeface="Caveat Brush"/>
                <a:ea typeface="Caveat Brush"/>
                <a:cs typeface="Caveat Brush"/>
                <a:sym typeface="Caveat Brush"/>
              </a:rPr>
              <a:t>package_manager</a:t>
            </a:r>
            <a:r>
              <a:rPr lang="en-US" sz="3299" dirty="0">
                <a:solidFill>
                  <a:srgbClr val="FFFFFF"/>
                </a:solidFill>
                <a:latin typeface="Caveat Brush"/>
                <a:ea typeface="Caveat Brush"/>
                <a:cs typeface="Caveat Brush"/>
                <a:sym typeface="Caveat Brush"/>
              </a:rPr>
              <a:t>&gt;”. You will, again, have to approve that you want to continue, and the package will be removed.</a:t>
            </a:r>
          </a:p>
        </p:txBody>
      </p:sp>
      <p:pic>
        <p:nvPicPr>
          <p:cNvPr id="4" name="Picture 3">
            <a:extLst>
              <a:ext uri="{FF2B5EF4-FFF2-40B4-BE49-F238E27FC236}">
                <a16:creationId xmlns:a16="http://schemas.microsoft.com/office/drawing/2014/main" id="{285059B3-3DE4-1ED0-F3A9-7483601FC596}"/>
              </a:ext>
            </a:extLst>
          </p:cNvPr>
          <p:cNvPicPr>
            <a:picLocks noChangeAspect="1"/>
          </p:cNvPicPr>
          <p:nvPr/>
        </p:nvPicPr>
        <p:blipFill>
          <a:blip r:embed="rId3"/>
          <a:stretch>
            <a:fillRect/>
          </a:stretch>
        </p:blipFill>
        <p:spPr>
          <a:xfrm>
            <a:off x="11734800" y="2750193"/>
            <a:ext cx="5486400" cy="4282252"/>
          </a:xfrm>
          <a:prstGeom prst="rect">
            <a:avLst/>
          </a:prstGeom>
        </p:spPr>
      </p:pic>
      <p:pic>
        <p:nvPicPr>
          <p:cNvPr id="12" name="Picture 11">
            <a:extLst>
              <a:ext uri="{FF2B5EF4-FFF2-40B4-BE49-F238E27FC236}">
                <a16:creationId xmlns:a16="http://schemas.microsoft.com/office/drawing/2014/main" id="{42866EC6-E21B-2683-B54C-14BB939D4097}"/>
              </a:ext>
            </a:extLst>
          </p:cNvPr>
          <p:cNvPicPr>
            <a:picLocks noChangeAspect="1"/>
          </p:cNvPicPr>
          <p:nvPr/>
        </p:nvPicPr>
        <p:blipFill>
          <a:blip r:embed="rId4"/>
          <a:stretch>
            <a:fillRect/>
          </a:stretch>
        </p:blipFill>
        <p:spPr>
          <a:xfrm>
            <a:off x="11734800" y="7248827"/>
            <a:ext cx="5486400" cy="2821791"/>
          </a:xfrm>
          <a:prstGeom prst="rect">
            <a:avLst/>
          </a:prstGeom>
        </p:spPr>
      </p:pic>
    </p:spTree>
    <p:extLst>
      <p:ext uri="{BB962C8B-B14F-4D97-AF65-F5344CB8AC3E}">
        <p14:creationId xmlns:p14="http://schemas.microsoft.com/office/powerpoint/2010/main" val="183034328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TextBox 4"/>
          <p:cNvSpPr txBox="1"/>
          <p:nvPr/>
        </p:nvSpPr>
        <p:spPr>
          <a:xfrm>
            <a:off x="2574372" y="123825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Intro Video</a:t>
            </a:r>
          </a:p>
        </p:txBody>
      </p:sp>
      <p:sp>
        <p:nvSpPr>
          <p:cNvPr id="8" name="Freeform 8"/>
          <p:cNvSpPr/>
          <p:nvPr/>
        </p:nvSpPr>
        <p:spPr>
          <a:xfrm rot="1132131">
            <a:off x="13889773" y="744859"/>
            <a:ext cx="2472006" cy="2968566"/>
          </a:xfrm>
          <a:custGeom>
            <a:avLst/>
            <a:gdLst/>
            <a:ahLst/>
            <a:cxnLst/>
            <a:rect l="l" t="t" r="r" b="b"/>
            <a:pathLst>
              <a:path w="2472006" h="2968566">
                <a:moveTo>
                  <a:pt x="0" y="0"/>
                </a:moveTo>
                <a:lnTo>
                  <a:pt x="2472006" y="0"/>
                </a:lnTo>
                <a:lnTo>
                  <a:pt x="2472006" y="2968566"/>
                </a:lnTo>
                <a:lnTo>
                  <a:pt x="0" y="296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967595" y="968949"/>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Rectangle 9">
            <a:extLst>
              <a:ext uri="{FF2B5EF4-FFF2-40B4-BE49-F238E27FC236}">
                <a16:creationId xmlns:a16="http://schemas.microsoft.com/office/drawing/2014/main" id="{6FCBA79E-49BF-CDEA-692E-4A5DDA898D58}"/>
              </a:ext>
            </a:extLst>
          </p:cNvPr>
          <p:cNvSpPr/>
          <p:nvPr/>
        </p:nvSpPr>
        <p:spPr>
          <a:xfrm>
            <a:off x="4352087" y="3924300"/>
            <a:ext cx="8763000" cy="4539111"/>
          </a:xfrm>
          <a:prstGeom prst="rect">
            <a:avLst/>
          </a:prstGeom>
          <a:noFill/>
          <a:ln w="28575">
            <a:solidFill>
              <a:srgbClr val="9F4B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INTRODUCTION</a:t>
            </a:r>
          </a:p>
        </p:txBody>
      </p:sp>
      <p:sp>
        <p:nvSpPr>
          <p:cNvPr id="4" name="Freeform 4"/>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171257" y="4746472"/>
            <a:ext cx="11945486" cy="288798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 Ut enim ad minim veniam.</a:t>
            </a: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ASSIGNMENTS</a:t>
            </a:r>
          </a:p>
        </p:txBody>
      </p:sp>
      <p:sp>
        <p:nvSpPr>
          <p:cNvPr id="4" name="TextBox 4"/>
          <p:cNvSpPr txBox="1"/>
          <p:nvPr/>
        </p:nvSpPr>
        <p:spPr>
          <a:xfrm>
            <a:off x="1424147" y="3749775"/>
            <a:ext cx="6730442" cy="1193800"/>
          </a:xfrm>
          <a:prstGeom prst="rect">
            <a:avLst/>
          </a:prstGeom>
        </p:spPr>
        <p:txBody>
          <a:bodyPr lIns="0" tIns="0" rIns="0" bIns="0" rtlCol="0" anchor="t">
            <a:spAutoFit/>
          </a:bodyPr>
          <a:lstStyle/>
          <a:p>
            <a:pPr algn="ctr">
              <a:lnSpc>
                <a:spcPts val="9799"/>
              </a:lnSpc>
            </a:pPr>
            <a:r>
              <a:rPr lang="en-US" sz="6999">
                <a:solidFill>
                  <a:srgbClr val="FCC4E2"/>
                </a:solidFill>
                <a:latin typeface="Cabin Sketch"/>
                <a:ea typeface="Cabin Sketch"/>
                <a:cs typeface="Cabin Sketch"/>
                <a:sym typeface="Cabin Sketch"/>
              </a:rPr>
              <a:t>MATHEMATICS</a:t>
            </a:r>
          </a:p>
        </p:txBody>
      </p:sp>
      <p:sp>
        <p:nvSpPr>
          <p:cNvPr id="5" name="TextBox 5"/>
          <p:cNvSpPr txBox="1"/>
          <p:nvPr/>
        </p:nvSpPr>
        <p:spPr>
          <a:xfrm>
            <a:off x="1424147" y="5035650"/>
            <a:ext cx="3125948"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Date Given: 09/11/25</a:t>
            </a:r>
          </a:p>
        </p:txBody>
      </p:sp>
      <p:sp>
        <p:nvSpPr>
          <p:cNvPr id="6" name="TextBox 6"/>
          <p:cNvSpPr txBox="1"/>
          <p:nvPr/>
        </p:nvSpPr>
        <p:spPr>
          <a:xfrm>
            <a:off x="1424147" y="6266082"/>
            <a:ext cx="6730442" cy="230695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 magna aliqua. Ut enim ad minim veniam.</a:t>
            </a:r>
          </a:p>
        </p:txBody>
      </p:sp>
      <p:sp>
        <p:nvSpPr>
          <p:cNvPr id="7" name="TextBox 7"/>
          <p:cNvSpPr txBox="1"/>
          <p:nvPr/>
        </p:nvSpPr>
        <p:spPr>
          <a:xfrm>
            <a:off x="4789368" y="5035650"/>
            <a:ext cx="3365221"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Deadline: 09/18/25</a:t>
            </a:r>
          </a:p>
        </p:txBody>
      </p:sp>
      <p:sp>
        <p:nvSpPr>
          <p:cNvPr id="8" name="Freeform 8"/>
          <p:cNvSpPr/>
          <p:nvPr/>
        </p:nvSpPr>
        <p:spPr>
          <a:xfrm rot="-5400000">
            <a:off x="6022526" y="5937990"/>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133411" y="3749775"/>
            <a:ext cx="6730442" cy="1193800"/>
          </a:xfrm>
          <a:prstGeom prst="rect">
            <a:avLst/>
          </a:prstGeom>
        </p:spPr>
        <p:txBody>
          <a:bodyPr lIns="0" tIns="0" rIns="0" bIns="0" rtlCol="0" anchor="t">
            <a:spAutoFit/>
          </a:bodyPr>
          <a:lstStyle/>
          <a:p>
            <a:pPr algn="ctr">
              <a:lnSpc>
                <a:spcPts val="9799"/>
              </a:lnSpc>
            </a:pPr>
            <a:r>
              <a:rPr lang="en-US" sz="6999">
                <a:solidFill>
                  <a:srgbClr val="FEF5A6"/>
                </a:solidFill>
                <a:latin typeface="Cabin Sketch"/>
                <a:ea typeface="Cabin Sketch"/>
                <a:cs typeface="Cabin Sketch"/>
                <a:sym typeface="Cabin Sketch"/>
              </a:rPr>
              <a:t>HISTORY</a:t>
            </a:r>
          </a:p>
        </p:txBody>
      </p:sp>
      <p:sp>
        <p:nvSpPr>
          <p:cNvPr id="10" name="TextBox 10"/>
          <p:cNvSpPr txBox="1"/>
          <p:nvPr/>
        </p:nvSpPr>
        <p:spPr>
          <a:xfrm>
            <a:off x="10133411" y="5035650"/>
            <a:ext cx="3125948"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Date Given: 09/11/25</a:t>
            </a:r>
          </a:p>
        </p:txBody>
      </p:sp>
      <p:sp>
        <p:nvSpPr>
          <p:cNvPr id="11" name="TextBox 11"/>
          <p:cNvSpPr txBox="1"/>
          <p:nvPr/>
        </p:nvSpPr>
        <p:spPr>
          <a:xfrm>
            <a:off x="10133411" y="6266082"/>
            <a:ext cx="6730442" cy="230695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 magna aliqua. Ut enim ad minim veniam.</a:t>
            </a:r>
          </a:p>
        </p:txBody>
      </p:sp>
      <p:sp>
        <p:nvSpPr>
          <p:cNvPr id="12" name="TextBox 12"/>
          <p:cNvSpPr txBox="1"/>
          <p:nvPr/>
        </p:nvSpPr>
        <p:spPr>
          <a:xfrm>
            <a:off x="13498632" y="5035650"/>
            <a:ext cx="3365221"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Deadline: 09/18/25</a:t>
            </a:r>
          </a:p>
        </p:txBody>
      </p:sp>
      <p:sp>
        <p:nvSpPr>
          <p:cNvPr id="13" name="Freeform 13"/>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ASSIGNMENTS</a:t>
            </a:r>
          </a:p>
        </p:txBody>
      </p:sp>
      <p:sp>
        <p:nvSpPr>
          <p:cNvPr id="4" name="TextBox 4"/>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a:solidFill>
                  <a:srgbClr val="C1FF72"/>
                </a:solidFill>
                <a:latin typeface="Cabin Sketch"/>
                <a:ea typeface="Cabin Sketch"/>
                <a:cs typeface="Cabin Sketch"/>
                <a:sym typeface="Cabin Sketch"/>
              </a:rPr>
              <a:t>MATHEMATICS</a:t>
            </a:r>
          </a:p>
        </p:txBody>
      </p:sp>
      <p:sp>
        <p:nvSpPr>
          <p:cNvPr id="5" name="TextBox 5"/>
          <p:cNvSpPr txBox="1"/>
          <p:nvPr/>
        </p:nvSpPr>
        <p:spPr>
          <a:xfrm>
            <a:off x="9144000" y="385455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6" name="TextBox 6"/>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a:solidFill>
                  <a:srgbClr val="FCC4E2"/>
                </a:solidFill>
                <a:latin typeface="Cabin Sketch"/>
                <a:ea typeface="Cabin Sketch"/>
                <a:cs typeface="Cabin Sketch"/>
                <a:sym typeface="Cabin Sketch"/>
              </a:rPr>
              <a:t>LITERATURE</a:t>
            </a:r>
          </a:p>
        </p:txBody>
      </p:sp>
      <p:sp>
        <p:nvSpPr>
          <p:cNvPr id="7" name="TextBox 7"/>
          <p:cNvSpPr txBox="1"/>
          <p:nvPr/>
        </p:nvSpPr>
        <p:spPr>
          <a:xfrm>
            <a:off x="9144000" y="572780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8" name="TextBox 8"/>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a:solidFill>
                  <a:srgbClr val="AAEBD7"/>
                </a:solidFill>
                <a:latin typeface="Cabin Sketch"/>
                <a:ea typeface="Cabin Sketch"/>
                <a:cs typeface="Cabin Sketch"/>
                <a:sym typeface="Cabin Sketch"/>
              </a:rPr>
              <a:t>HISTORY</a:t>
            </a:r>
          </a:p>
        </p:txBody>
      </p:sp>
      <p:sp>
        <p:nvSpPr>
          <p:cNvPr id="9" name="TextBox 9"/>
          <p:cNvSpPr txBox="1"/>
          <p:nvPr/>
        </p:nvSpPr>
        <p:spPr>
          <a:xfrm>
            <a:off x="9144000" y="7734399"/>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10" name="Freeform 10"/>
          <p:cNvSpPr/>
          <p:nvPr/>
        </p:nvSpPr>
        <p:spPr>
          <a:xfrm>
            <a:off x="14888586" y="-375622"/>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GROUP PROJECTS</a:t>
            </a:r>
          </a:p>
        </p:txBody>
      </p:sp>
      <p:sp>
        <p:nvSpPr>
          <p:cNvPr id="7" name="TextBox 7"/>
          <p:cNvSpPr txBox="1"/>
          <p:nvPr/>
        </p:nvSpPr>
        <p:spPr>
          <a:xfrm>
            <a:off x="1966688" y="4648723"/>
            <a:ext cx="3266843" cy="1047750"/>
          </a:xfrm>
          <a:prstGeom prst="rect">
            <a:avLst/>
          </a:prstGeom>
        </p:spPr>
        <p:txBody>
          <a:bodyPr lIns="0" tIns="0" rIns="0" bIns="0" rtlCol="0" anchor="t">
            <a:spAutoFit/>
          </a:bodyPr>
          <a:lstStyle/>
          <a:p>
            <a:pPr algn="ctr">
              <a:lnSpc>
                <a:spcPts val="8400"/>
              </a:lnSpc>
            </a:pPr>
            <a:r>
              <a:rPr lang="en-US" sz="6000">
                <a:solidFill>
                  <a:srgbClr val="FCC4E2"/>
                </a:solidFill>
                <a:latin typeface="Cabin Sketch"/>
                <a:ea typeface="Cabin Sketch"/>
                <a:cs typeface="Cabin Sketch"/>
                <a:sym typeface="Cabin Sketch"/>
              </a:rPr>
              <a:t>GROUP 1</a:t>
            </a:r>
          </a:p>
        </p:txBody>
      </p:sp>
      <p:sp>
        <p:nvSpPr>
          <p:cNvPr id="8" name="TextBox 8"/>
          <p:cNvSpPr txBox="1"/>
          <p:nvPr/>
        </p:nvSpPr>
        <p:spPr>
          <a:xfrm>
            <a:off x="7510579" y="4648723"/>
            <a:ext cx="3266843" cy="1047750"/>
          </a:xfrm>
          <a:prstGeom prst="rect">
            <a:avLst/>
          </a:prstGeom>
        </p:spPr>
        <p:txBody>
          <a:bodyPr lIns="0" tIns="0" rIns="0" bIns="0" rtlCol="0" anchor="t">
            <a:spAutoFit/>
          </a:bodyPr>
          <a:lstStyle/>
          <a:p>
            <a:pPr algn="ctr">
              <a:lnSpc>
                <a:spcPts val="8400"/>
              </a:lnSpc>
            </a:pPr>
            <a:r>
              <a:rPr lang="en-US" sz="6000">
                <a:solidFill>
                  <a:srgbClr val="FC8183"/>
                </a:solidFill>
                <a:latin typeface="Cabin Sketch"/>
                <a:ea typeface="Cabin Sketch"/>
                <a:cs typeface="Cabin Sketch"/>
                <a:sym typeface="Cabin Sketch"/>
              </a:rPr>
              <a:t>GROUP 2</a:t>
            </a:r>
          </a:p>
        </p:txBody>
      </p:sp>
      <p:sp>
        <p:nvSpPr>
          <p:cNvPr id="9" name="TextBox 9"/>
          <p:cNvSpPr txBox="1"/>
          <p:nvPr/>
        </p:nvSpPr>
        <p:spPr>
          <a:xfrm>
            <a:off x="13054470" y="4648723"/>
            <a:ext cx="3266843" cy="1047750"/>
          </a:xfrm>
          <a:prstGeom prst="rect">
            <a:avLst/>
          </a:prstGeom>
        </p:spPr>
        <p:txBody>
          <a:bodyPr lIns="0" tIns="0" rIns="0" bIns="0" rtlCol="0" anchor="t">
            <a:spAutoFit/>
          </a:bodyPr>
          <a:lstStyle/>
          <a:p>
            <a:pPr algn="ctr">
              <a:lnSpc>
                <a:spcPts val="8400"/>
              </a:lnSpc>
            </a:pPr>
            <a:r>
              <a:rPr lang="en-US" sz="6000">
                <a:solidFill>
                  <a:srgbClr val="AAEBD7"/>
                </a:solidFill>
                <a:latin typeface="Cabin Sketch"/>
                <a:ea typeface="Cabin Sketch"/>
                <a:cs typeface="Cabin Sketch"/>
                <a:sym typeface="Cabin Sketch"/>
              </a:rPr>
              <a:t>GROUP 3</a:t>
            </a:r>
          </a:p>
        </p:txBody>
      </p:sp>
      <p:sp>
        <p:nvSpPr>
          <p:cNvPr id="10" name="TextBox 10"/>
          <p:cNvSpPr txBox="1"/>
          <p:nvPr/>
        </p:nvSpPr>
        <p:spPr>
          <a:xfrm>
            <a:off x="2326582" y="5836375"/>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1" name="TextBox 11"/>
          <p:cNvSpPr txBox="1"/>
          <p:nvPr/>
        </p:nvSpPr>
        <p:spPr>
          <a:xfrm>
            <a:off x="7870473" y="5836375"/>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2" name="TextBox 12"/>
          <p:cNvSpPr txBox="1"/>
          <p:nvPr/>
        </p:nvSpPr>
        <p:spPr>
          <a:xfrm>
            <a:off x="13414364" y="5836375"/>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3" name="TextBox 13"/>
          <p:cNvSpPr txBox="1"/>
          <p:nvPr/>
        </p:nvSpPr>
        <p:spPr>
          <a:xfrm>
            <a:off x="2326582" y="6595199"/>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4" name="TextBox 14"/>
          <p:cNvSpPr txBox="1"/>
          <p:nvPr/>
        </p:nvSpPr>
        <p:spPr>
          <a:xfrm>
            <a:off x="7870473" y="6595199"/>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5" name="TextBox 15"/>
          <p:cNvSpPr txBox="1"/>
          <p:nvPr/>
        </p:nvSpPr>
        <p:spPr>
          <a:xfrm>
            <a:off x="13414364" y="6595199"/>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6" name="TextBox 16"/>
          <p:cNvSpPr txBox="1"/>
          <p:nvPr/>
        </p:nvSpPr>
        <p:spPr>
          <a:xfrm>
            <a:off x="2280249" y="735402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7" name="TextBox 17"/>
          <p:cNvSpPr txBox="1"/>
          <p:nvPr/>
        </p:nvSpPr>
        <p:spPr>
          <a:xfrm>
            <a:off x="7824140" y="735402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8" name="TextBox 18"/>
          <p:cNvSpPr txBox="1"/>
          <p:nvPr/>
        </p:nvSpPr>
        <p:spPr>
          <a:xfrm>
            <a:off x="13368031" y="735402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9" name="TextBox 19"/>
          <p:cNvSpPr txBox="1"/>
          <p:nvPr/>
        </p:nvSpPr>
        <p:spPr>
          <a:xfrm>
            <a:off x="2822966" y="2853241"/>
            <a:ext cx="12642068" cy="563880"/>
          </a:xfrm>
          <a:prstGeom prst="rect">
            <a:avLst/>
          </a:prstGeom>
        </p:spPr>
        <p:txBody>
          <a:bodyPr lIns="0" tIns="0" rIns="0" bIns="0" rtlCol="0" anchor="t">
            <a:spAutoFit/>
          </a:bodyPr>
          <a:lstStyle/>
          <a:p>
            <a:pPr algn="ctr">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dirty="0">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01</a:t>
            </a:r>
          </a:p>
        </p:txBody>
      </p:sp>
      <p:sp>
        <p:nvSpPr>
          <p:cNvPr id="6" name="TextBox 6"/>
          <p:cNvSpPr txBox="1"/>
          <p:nvPr/>
        </p:nvSpPr>
        <p:spPr>
          <a:xfrm>
            <a:off x="1889667"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7"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891819" y="4615927"/>
            <a:ext cx="5871181" cy="1846659"/>
          </a:xfrm>
          <a:prstGeom prst="rect">
            <a:avLst/>
          </a:prstGeom>
        </p:spPr>
        <p:txBody>
          <a:bodyPr wrap="square" lIns="0" tIns="0" rIns="0" bIns="0" rtlCol="0" anchor="t">
            <a:spAutoFit/>
          </a:bodyPr>
          <a:lstStyle/>
          <a:p>
            <a:pPr algn="just"/>
            <a:r>
              <a:rPr lang="en-US" sz="6000" dirty="0">
                <a:solidFill>
                  <a:srgbClr val="F0F0F0"/>
                </a:solidFill>
                <a:latin typeface="Caveat Brush"/>
                <a:ea typeface="Caveat Brush"/>
                <a:cs typeface="Caveat Brush"/>
                <a:sym typeface="Caveat Brush"/>
              </a:rPr>
              <a:t>Identifying Installed Software</a:t>
            </a:r>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0" name="TextBox 10"/>
          <p:cNvSpPr txBox="1"/>
          <p:nvPr/>
        </p:nvSpPr>
        <p:spPr>
          <a:xfrm>
            <a:off x="10065122"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05</a:t>
            </a:r>
          </a:p>
        </p:txBody>
      </p:sp>
      <p:sp>
        <p:nvSpPr>
          <p:cNvPr id="11" name="TextBox 11"/>
          <p:cNvSpPr txBox="1"/>
          <p:nvPr/>
        </p:nvSpPr>
        <p:spPr>
          <a:xfrm>
            <a:off x="10065122"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06</a:t>
            </a:r>
          </a:p>
        </p:txBody>
      </p:sp>
      <p:sp>
        <p:nvSpPr>
          <p:cNvPr id="12" name="TextBox 12"/>
          <p:cNvSpPr txBox="1"/>
          <p:nvPr/>
        </p:nvSpPr>
        <p:spPr>
          <a:xfrm>
            <a:off x="2891819"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Updating Software</a:t>
            </a:r>
          </a:p>
        </p:txBody>
      </p:sp>
      <p:sp>
        <p:nvSpPr>
          <p:cNvPr id="13" name="TextBox 13"/>
          <p:cNvSpPr txBox="1"/>
          <p:nvPr/>
        </p:nvSpPr>
        <p:spPr>
          <a:xfrm>
            <a:off x="2891819" y="7781477"/>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Removing Software</a:t>
            </a:r>
          </a:p>
        </p:txBody>
      </p:sp>
      <p:sp>
        <p:nvSpPr>
          <p:cNvPr id="14" name="TextBox 14"/>
          <p:cNvSpPr txBox="1"/>
          <p:nvPr/>
        </p:nvSpPr>
        <p:spPr>
          <a:xfrm>
            <a:off x="11067274" y="5019675"/>
            <a:ext cx="5648506"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Quiz</a:t>
            </a:r>
          </a:p>
        </p:txBody>
      </p:sp>
      <p:sp>
        <p:nvSpPr>
          <p:cNvPr id="15" name="TextBox 15"/>
          <p:cNvSpPr txBox="1"/>
          <p:nvPr/>
        </p:nvSpPr>
        <p:spPr>
          <a:xfrm>
            <a:off x="11067274"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Resources</a:t>
            </a:r>
          </a:p>
        </p:txBody>
      </p:sp>
      <p:sp>
        <p:nvSpPr>
          <p:cNvPr id="16" name="TextBox 16"/>
          <p:cNvSpPr txBox="1"/>
          <p:nvPr/>
        </p:nvSpPr>
        <p:spPr>
          <a:xfrm>
            <a:off x="11067274" y="7781477"/>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Conclusion</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18687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REMINDERS</a:t>
            </a:r>
          </a:p>
        </p:txBody>
      </p:sp>
      <p:sp>
        <p:nvSpPr>
          <p:cNvPr id="5" name="TextBox 5"/>
          <p:cNvSpPr txBox="1"/>
          <p:nvPr/>
        </p:nvSpPr>
        <p:spPr>
          <a:xfrm>
            <a:off x="2815807" y="4008382"/>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6" name="TextBox 6"/>
          <p:cNvSpPr txBox="1"/>
          <p:nvPr/>
        </p:nvSpPr>
        <p:spPr>
          <a:xfrm>
            <a:off x="1028700" y="4034735"/>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815807" y="5768151"/>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8" name="TextBox 8"/>
          <p:cNvSpPr txBox="1"/>
          <p:nvPr/>
        </p:nvSpPr>
        <p:spPr>
          <a:xfrm>
            <a:off x="1028700" y="5794504"/>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p:cNvSpPr txBox="1"/>
          <p:nvPr/>
        </p:nvSpPr>
        <p:spPr>
          <a:xfrm>
            <a:off x="2815807" y="752710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10" name="TextBox 10"/>
          <p:cNvSpPr txBox="1"/>
          <p:nvPr/>
        </p:nvSpPr>
        <p:spPr>
          <a:xfrm>
            <a:off x="1028700" y="7553453"/>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2246793" y="1482522"/>
            <a:ext cx="5358218" cy="7775778"/>
          </a:xfrm>
          <a:custGeom>
            <a:avLst/>
            <a:gdLst/>
            <a:ahLst/>
            <a:cxnLst/>
            <a:rect l="l" t="t" r="r" b="b"/>
            <a:pathLst>
              <a:path w="5358218" h="7775778">
                <a:moveTo>
                  <a:pt x="0" y="0"/>
                </a:moveTo>
                <a:lnTo>
                  <a:pt x="5358218" y="0"/>
                </a:lnTo>
                <a:lnTo>
                  <a:pt x="5358218" y="7775778"/>
                </a:lnTo>
                <a:lnTo>
                  <a:pt x="0" y="777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100880" y="1238250"/>
            <a:ext cx="16158420" cy="6191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“THIS IS A</a:t>
            </a:r>
          </a:p>
          <a:p>
            <a:pPr algn="l">
              <a:lnSpc>
                <a:spcPts val="12000"/>
              </a:lnSpc>
            </a:pPr>
            <a:r>
              <a:rPr lang="en-US" sz="12000" spc="96">
                <a:solidFill>
                  <a:srgbClr val="FFFFFF"/>
                </a:solidFill>
                <a:latin typeface="Cabin Sketch"/>
                <a:ea typeface="Cabin Sketch"/>
                <a:cs typeface="Cabin Sketch"/>
                <a:sym typeface="Cabin Sketch"/>
              </a:rPr>
              <a:t>QUOTE,WORDS</a:t>
            </a:r>
          </a:p>
          <a:p>
            <a:pPr algn="l">
              <a:lnSpc>
                <a:spcPts val="12000"/>
              </a:lnSpc>
            </a:pPr>
            <a:r>
              <a:rPr lang="en-US" sz="12000" spc="96">
                <a:solidFill>
                  <a:srgbClr val="FFFFFF"/>
                </a:solidFill>
                <a:latin typeface="Cabin Sketch"/>
                <a:ea typeface="Cabin Sketch"/>
                <a:cs typeface="Cabin Sketch"/>
                <a:sym typeface="Cabin Sketch"/>
              </a:rPr>
              <a:t>FULL OF</a:t>
            </a:r>
          </a:p>
          <a:p>
            <a:pPr algn="l">
              <a:lnSpc>
                <a:spcPts val="12000"/>
              </a:lnSpc>
            </a:pPr>
            <a:r>
              <a:rPr lang="en-US" sz="12000" spc="96">
                <a:solidFill>
                  <a:srgbClr val="FFFFFF"/>
                </a:solidFill>
                <a:latin typeface="Cabin Sketch"/>
                <a:ea typeface="Cabin Sketch"/>
                <a:cs typeface="Cabin Sketch"/>
                <a:sym typeface="Cabin Sketch"/>
              </a:rPr>
              <a:t>WISDOM.”</a:t>
            </a:r>
          </a:p>
        </p:txBody>
      </p:sp>
      <p:sp>
        <p:nvSpPr>
          <p:cNvPr id="5" name="TextBox 5"/>
          <p:cNvSpPr txBox="1"/>
          <p:nvPr/>
        </p:nvSpPr>
        <p:spPr>
          <a:xfrm>
            <a:off x="1100880" y="7858125"/>
            <a:ext cx="8935749" cy="1038225"/>
          </a:xfrm>
          <a:prstGeom prst="rect">
            <a:avLst/>
          </a:prstGeom>
        </p:spPr>
        <p:txBody>
          <a:bodyPr lIns="0" tIns="0" rIns="0" bIns="0" rtlCol="0" anchor="t">
            <a:spAutoFit/>
          </a:bodyPr>
          <a:lstStyle/>
          <a:p>
            <a:pPr algn="l">
              <a:lnSpc>
                <a:spcPts val="8400"/>
              </a:lnSpc>
            </a:pPr>
            <a:r>
              <a:rPr lang="en-US" sz="6000">
                <a:solidFill>
                  <a:srgbClr val="C1FF72"/>
                </a:solidFill>
                <a:latin typeface="Caveat Brush"/>
                <a:ea typeface="Caveat Brush"/>
                <a:cs typeface="Caveat Brush"/>
                <a:sym typeface="Caveat Brush"/>
              </a:rPr>
              <a:t>Someone Famous</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028700" y="1238250"/>
            <a:ext cx="8538328"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STATISTICS</a:t>
            </a:r>
          </a:p>
        </p:txBody>
      </p:sp>
      <p:sp>
        <p:nvSpPr>
          <p:cNvPr id="4" name="Freeform 4"/>
          <p:cNvSpPr/>
          <p:nvPr/>
        </p:nvSpPr>
        <p:spPr>
          <a:xfrm>
            <a:off x="9144000" y="1007800"/>
            <a:ext cx="8115300" cy="8056280"/>
          </a:xfrm>
          <a:custGeom>
            <a:avLst/>
            <a:gdLst/>
            <a:ahLst/>
            <a:cxnLst/>
            <a:rect l="l" t="t" r="r" b="b"/>
            <a:pathLst>
              <a:path w="8115300" h="8056280">
                <a:moveTo>
                  <a:pt x="0" y="0"/>
                </a:moveTo>
                <a:lnTo>
                  <a:pt x="8115300" y="0"/>
                </a:lnTo>
                <a:lnTo>
                  <a:pt x="8115300" y="8056280"/>
                </a:lnTo>
                <a:lnTo>
                  <a:pt x="0" y="8056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50373" y="285750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028700" y="3951168"/>
            <a:ext cx="3542130" cy="873124"/>
          </a:xfrm>
          <a:prstGeom prst="rect">
            <a:avLst/>
          </a:prstGeom>
        </p:spPr>
        <p:txBody>
          <a:bodyPr lIns="0" tIns="0" rIns="0" bIns="0" rtlCol="0" anchor="t">
            <a:spAutoFit/>
          </a:bodyPr>
          <a:lstStyle/>
          <a:p>
            <a:pPr algn="l">
              <a:lnSpc>
                <a:spcPts val="7000"/>
              </a:lnSpc>
            </a:pPr>
            <a:r>
              <a:rPr lang="en-US" sz="5000">
                <a:solidFill>
                  <a:srgbClr val="FC8183"/>
                </a:solidFill>
                <a:latin typeface="Cabin Sketch"/>
                <a:ea typeface="Cabin Sketch"/>
                <a:cs typeface="Cabin Sketch"/>
                <a:sym typeface="Cabin Sketch"/>
              </a:rPr>
              <a:t>ITEM 1</a:t>
            </a:r>
          </a:p>
        </p:txBody>
      </p:sp>
      <p:sp>
        <p:nvSpPr>
          <p:cNvPr id="7" name="TextBox 7"/>
          <p:cNvSpPr txBox="1"/>
          <p:nvPr/>
        </p:nvSpPr>
        <p:spPr>
          <a:xfrm>
            <a:off x="1028700" y="5321781"/>
            <a:ext cx="3542130" cy="873124"/>
          </a:xfrm>
          <a:prstGeom prst="rect">
            <a:avLst/>
          </a:prstGeom>
        </p:spPr>
        <p:txBody>
          <a:bodyPr lIns="0" tIns="0" rIns="0" bIns="0" rtlCol="0" anchor="t">
            <a:spAutoFit/>
          </a:bodyPr>
          <a:lstStyle/>
          <a:p>
            <a:pPr algn="l">
              <a:lnSpc>
                <a:spcPts val="7000"/>
              </a:lnSpc>
            </a:pPr>
            <a:r>
              <a:rPr lang="en-US" sz="5000">
                <a:solidFill>
                  <a:srgbClr val="AAEBD7"/>
                </a:solidFill>
                <a:latin typeface="Cabin Sketch"/>
                <a:ea typeface="Cabin Sketch"/>
                <a:cs typeface="Cabin Sketch"/>
                <a:sym typeface="Cabin Sketch"/>
              </a:rPr>
              <a:t>ITEM 2</a:t>
            </a:r>
          </a:p>
        </p:txBody>
      </p:sp>
      <p:sp>
        <p:nvSpPr>
          <p:cNvPr id="8" name="TextBox 8"/>
          <p:cNvSpPr txBox="1"/>
          <p:nvPr/>
        </p:nvSpPr>
        <p:spPr>
          <a:xfrm>
            <a:off x="1028700" y="6690205"/>
            <a:ext cx="3542130" cy="873124"/>
          </a:xfrm>
          <a:prstGeom prst="rect">
            <a:avLst/>
          </a:prstGeom>
        </p:spPr>
        <p:txBody>
          <a:bodyPr lIns="0" tIns="0" rIns="0" bIns="0" rtlCol="0" anchor="t">
            <a:spAutoFit/>
          </a:bodyPr>
          <a:lstStyle/>
          <a:p>
            <a:pPr algn="l">
              <a:lnSpc>
                <a:spcPts val="7000"/>
              </a:lnSpc>
            </a:pPr>
            <a:r>
              <a:rPr lang="en-US" sz="5000">
                <a:solidFill>
                  <a:srgbClr val="FCC4E2"/>
                </a:solidFill>
                <a:latin typeface="Cabin Sketch"/>
                <a:ea typeface="Cabin Sketch"/>
                <a:cs typeface="Cabin Sketch"/>
                <a:sym typeface="Cabin Sketch"/>
              </a:rPr>
              <a:t>ITEM 3</a:t>
            </a:r>
          </a:p>
        </p:txBody>
      </p:sp>
      <p:sp>
        <p:nvSpPr>
          <p:cNvPr id="9" name="TextBox 9"/>
          <p:cNvSpPr txBox="1"/>
          <p:nvPr/>
        </p:nvSpPr>
        <p:spPr>
          <a:xfrm>
            <a:off x="1028700" y="8190956"/>
            <a:ext cx="3542130" cy="873124"/>
          </a:xfrm>
          <a:prstGeom prst="rect">
            <a:avLst/>
          </a:prstGeom>
        </p:spPr>
        <p:txBody>
          <a:bodyPr lIns="0" tIns="0" rIns="0" bIns="0" rtlCol="0" anchor="t">
            <a:spAutoFit/>
          </a:bodyPr>
          <a:lstStyle/>
          <a:p>
            <a:pPr algn="l">
              <a:lnSpc>
                <a:spcPts val="7000"/>
              </a:lnSpc>
            </a:pPr>
            <a:r>
              <a:rPr lang="en-US" sz="5000">
                <a:solidFill>
                  <a:srgbClr val="FEF5A6"/>
                </a:solidFill>
                <a:latin typeface="Cabin Sketch"/>
                <a:ea typeface="Cabin Sketch"/>
                <a:cs typeface="Cabin Sketch"/>
                <a:sym typeface="Cabin Sketch"/>
              </a:rPr>
              <a:t>ITEM 4</a:t>
            </a:r>
          </a:p>
        </p:txBody>
      </p:sp>
      <p:sp>
        <p:nvSpPr>
          <p:cNvPr id="10" name="TextBox 10"/>
          <p:cNvSpPr txBox="1"/>
          <p:nvPr/>
        </p:nvSpPr>
        <p:spPr>
          <a:xfrm>
            <a:off x="3691651" y="3962882"/>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50%</a:t>
            </a:r>
          </a:p>
        </p:txBody>
      </p:sp>
      <p:sp>
        <p:nvSpPr>
          <p:cNvPr id="11" name="TextBox 11"/>
          <p:cNvSpPr txBox="1"/>
          <p:nvPr/>
        </p:nvSpPr>
        <p:spPr>
          <a:xfrm>
            <a:off x="3691651" y="5331306"/>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20%</a:t>
            </a:r>
          </a:p>
        </p:txBody>
      </p:sp>
      <p:sp>
        <p:nvSpPr>
          <p:cNvPr id="12" name="TextBox 12"/>
          <p:cNvSpPr txBox="1"/>
          <p:nvPr/>
        </p:nvSpPr>
        <p:spPr>
          <a:xfrm>
            <a:off x="3691651" y="6699730"/>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20%</a:t>
            </a:r>
          </a:p>
        </p:txBody>
      </p:sp>
      <p:sp>
        <p:nvSpPr>
          <p:cNvPr id="13" name="TextBox 13"/>
          <p:cNvSpPr txBox="1"/>
          <p:nvPr/>
        </p:nvSpPr>
        <p:spPr>
          <a:xfrm>
            <a:off x="3691651" y="8200481"/>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10%</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28700" y="1702812"/>
            <a:ext cx="16230600" cy="1470026"/>
          </a:xfrm>
          <a:prstGeom prst="rect">
            <a:avLst/>
          </a:prstGeom>
        </p:spPr>
        <p:txBody>
          <a:bodyPr lIns="0" tIns="0" rIns="0" bIns="0" rtlCol="0" anchor="t">
            <a:spAutoFit/>
          </a:bodyPr>
          <a:lstStyle/>
          <a:p>
            <a:pPr algn="ctr">
              <a:lnSpc>
                <a:spcPts val="11000"/>
              </a:lnSpc>
            </a:pPr>
            <a:r>
              <a:rPr lang="en-US" sz="11000" spc="88">
                <a:solidFill>
                  <a:srgbClr val="FFFFFF"/>
                </a:solidFill>
                <a:latin typeface="Cabin Sketch"/>
                <a:ea typeface="Cabin Sketch"/>
                <a:cs typeface="Cabin Sketch"/>
                <a:sym typeface="Cabin Sketch"/>
              </a:rPr>
              <a:t>STUDENT’S CHALLENGES</a:t>
            </a:r>
          </a:p>
        </p:txBody>
      </p:sp>
      <p:sp>
        <p:nvSpPr>
          <p:cNvPr id="7" name="TextBox 7"/>
          <p:cNvSpPr txBox="1"/>
          <p:nvPr/>
        </p:nvSpPr>
        <p:spPr>
          <a:xfrm>
            <a:off x="2186552"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8" name="TextBox 8"/>
          <p:cNvSpPr txBox="1"/>
          <p:nvPr/>
        </p:nvSpPr>
        <p:spPr>
          <a:xfrm>
            <a:off x="2186552"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9" name="TextBox 9"/>
          <p:cNvSpPr txBox="1"/>
          <p:nvPr/>
        </p:nvSpPr>
        <p:spPr>
          <a:xfrm>
            <a:off x="2140219"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0" name="TextBox 10"/>
          <p:cNvSpPr txBox="1"/>
          <p:nvPr/>
        </p:nvSpPr>
        <p:spPr>
          <a:xfrm>
            <a:off x="7847307"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1" name="TextBox 11"/>
          <p:cNvSpPr txBox="1"/>
          <p:nvPr/>
        </p:nvSpPr>
        <p:spPr>
          <a:xfrm>
            <a:off x="7847307"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2" name="TextBox 12"/>
          <p:cNvSpPr txBox="1"/>
          <p:nvPr/>
        </p:nvSpPr>
        <p:spPr>
          <a:xfrm>
            <a:off x="7800974"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3" name="TextBox 13"/>
          <p:cNvSpPr txBox="1"/>
          <p:nvPr/>
        </p:nvSpPr>
        <p:spPr>
          <a:xfrm>
            <a:off x="13508061"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4" name="TextBox 14"/>
          <p:cNvSpPr txBox="1"/>
          <p:nvPr/>
        </p:nvSpPr>
        <p:spPr>
          <a:xfrm>
            <a:off x="13508061"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5" name="TextBox 15"/>
          <p:cNvSpPr txBox="1"/>
          <p:nvPr/>
        </p:nvSpPr>
        <p:spPr>
          <a:xfrm>
            <a:off x="13461729"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0500497" y="847048"/>
            <a:ext cx="6430956" cy="8411252"/>
            <a:chOff x="0" y="0"/>
            <a:chExt cx="1074666" cy="1405590"/>
          </a:xfrm>
        </p:grpSpPr>
        <p:sp>
          <p:nvSpPr>
            <p:cNvPr id="4" name="Freeform 4"/>
            <p:cNvSpPr/>
            <p:nvPr/>
          </p:nvSpPr>
          <p:spPr>
            <a:xfrm>
              <a:off x="0" y="0"/>
              <a:ext cx="1074666" cy="1405590"/>
            </a:xfrm>
            <a:custGeom>
              <a:avLst/>
              <a:gdLst/>
              <a:ahLst/>
              <a:cxnLst/>
              <a:rect l="l" t="t" r="r" b="b"/>
              <a:pathLst>
                <a:path w="1074666" h="1405590">
                  <a:moveTo>
                    <a:pt x="27689" y="0"/>
                  </a:moveTo>
                  <a:lnTo>
                    <a:pt x="1046977" y="0"/>
                  </a:lnTo>
                  <a:cubicBezTo>
                    <a:pt x="1062269" y="0"/>
                    <a:pt x="1074666" y="12397"/>
                    <a:pt x="1074666" y="27689"/>
                  </a:cubicBezTo>
                  <a:lnTo>
                    <a:pt x="1074666" y="1377901"/>
                  </a:lnTo>
                  <a:cubicBezTo>
                    <a:pt x="1074666" y="1393193"/>
                    <a:pt x="1062269" y="1405590"/>
                    <a:pt x="1046977" y="1405590"/>
                  </a:cubicBezTo>
                  <a:lnTo>
                    <a:pt x="27689" y="1405590"/>
                  </a:lnTo>
                  <a:cubicBezTo>
                    <a:pt x="12397" y="1405590"/>
                    <a:pt x="0" y="1393193"/>
                    <a:pt x="0" y="1377901"/>
                  </a:cubicBezTo>
                  <a:lnTo>
                    <a:pt x="0" y="27689"/>
                  </a:lnTo>
                  <a:cubicBezTo>
                    <a:pt x="0" y="12397"/>
                    <a:pt x="12397" y="0"/>
                    <a:pt x="27689" y="0"/>
                  </a:cubicBezTo>
                  <a:close/>
                </a:path>
              </a:pathLst>
            </a:custGeom>
            <a:blipFill>
              <a:blip r:embed="rId3"/>
              <a:stretch>
                <a:fillRect t="-2892" b="-11792"/>
              </a:stretch>
            </a:blipFill>
          </p:spPr>
          <p:txBody>
            <a:bodyPr/>
            <a:lstStyle/>
            <a:p>
              <a:endParaRPr lang="en-US"/>
            </a:p>
          </p:txBody>
        </p:sp>
      </p:grpSp>
      <p:sp>
        <p:nvSpPr>
          <p:cNvPr id="5" name="TextBox 5"/>
          <p:cNvSpPr txBox="1"/>
          <p:nvPr/>
        </p:nvSpPr>
        <p:spPr>
          <a:xfrm>
            <a:off x="1028700" y="1238250"/>
            <a:ext cx="8115300" cy="3143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TEACHER’S</a:t>
            </a:r>
          </a:p>
          <a:p>
            <a:pPr algn="l">
              <a:lnSpc>
                <a:spcPts val="12000"/>
              </a:lnSpc>
            </a:pPr>
            <a:r>
              <a:rPr lang="en-US" sz="12000" spc="96">
                <a:solidFill>
                  <a:srgbClr val="FFFFFF"/>
                </a:solidFill>
                <a:latin typeface="Cabin Sketch"/>
                <a:ea typeface="Cabin Sketch"/>
                <a:cs typeface="Cabin Sketch"/>
                <a:sym typeface="Cabin Sketch"/>
              </a:rPr>
              <a:t>ROLE</a:t>
            </a:r>
          </a:p>
        </p:txBody>
      </p:sp>
      <p:sp>
        <p:nvSpPr>
          <p:cNvPr id="6" name="TextBox 6"/>
          <p:cNvSpPr txBox="1"/>
          <p:nvPr/>
        </p:nvSpPr>
        <p:spPr>
          <a:xfrm>
            <a:off x="1028700" y="4836955"/>
            <a:ext cx="8115300" cy="405003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a:t>
            </a:r>
          </a:p>
        </p:txBody>
      </p:sp>
      <p:sp>
        <p:nvSpPr>
          <p:cNvPr id="7" name="Freeform 7"/>
          <p:cNvSpPr/>
          <p:nvPr/>
        </p:nvSpPr>
        <p:spPr>
          <a:xfrm>
            <a:off x="14479726" y="725317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319518" y="3442834"/>
            <a:ext cx="4429712" cy="3608189"/>
          </a:xfrm>
          <a:custGeom>
            <a:avLst/>
            <a:gdLst/>
            <a:ahLst/>
            <a:cxnLst/>
            <a:rect l="l" t="t" r="r" b="b"/>
            <a:pathLst>
              <a:path w="4429712" h="3608189">
                <a:moveTo>
                  <a:pt x="0" y="0"/>
                </a:moveTo>
                <a:lnTo>
                  <a:pt x="4429713" y="0"/>
                </a:lnTo>
                <a:lnTo>
                  <a:pt x="4429713" y="3608189"/>
                </a:lnTo>
                <a:lnTo>
                  <a:pt x="0" y="3608189"/>
                </a:lnTo>
                <a:lnTo>
                  <a:pt x="0" y="0"/>
                </a:lnTo>
                <a:close/>
              </a:path>
            </a:pathLst>
          </a:custGeom>
          <a:blipFill>
            <a:blip r:embed="rId3"/>
            <a:stretch>
              <a:fillRect l="-11090" r="-11090"/>
            </a:stretch>
          </a:blipFill>
        </p:spPr>
        <p:txBody>
          <a:bodyPr/>
          <a:lstStyle/>
          <a:p>
            <a:endParaRPr lang="en-US"/>
          </a:p>
        </p:txBody>
      </p:sp>
      <p:sp>
        <p:nvSpPr>
          <p:cNvPr id="4" name="Freeform 4"/>
          <p:cNvSpPr/>
          <p:nvPr/>
        </p:nvSpPr>
        <p:spPr>
          <a:xfrm>
            <a:off x="4408200" y="3442834"/>
            <a:ext cx="4588163" cy="3608189"/>
          </a:xfrm>
          <a:custGeom>
            <a:avLst/>
            <a:gdLst/>
            <a:ahLst/>
            <a:cxnLst/>
            <a:rect l="l" t="t" r="r" b="b"/>
            <a:pathLst>
              <a:path w="4588163" h="3608189">
                <a:moveTo>
                  <a:pt x="0" y="0"/>
                </a:moveTo>
                <a:lnTo>
                  <a:pt x="4588162" y="0"/>
                </a:lnTo>
                <a:lnTo>
                  <a:pt x="4588162" y="3608189"/>
                </a:lnTo>
                <a:lnTo>
                  <a:pt x="0" y="3608189"/>
                </a:lnTo>
                <a:lnTo>
                  <a:pt x="0" y="0"/>
                </a:lnTo>
                <a:close/>
              </a:path>
            </a:pathLst>
          </a:custGeom>
          <a:blipFill>
            <a:blip r:embed="rId4"/>
            <a:stretch>
              <a:fillRect l="-8907" r="-8907"/>
            </a:stretch>
          </a:blipFill>
        </p:spPr>
        <p:txBody>
          <a:bodyPr/>
          <a:lstStyle/>
          <a:p>
            <a:endParaRPr lang="en-US"/>
          </a:p>
        </p:txBody>
      </p:sp>
      <p:sp>
        <p:nvSpPr>
          <p:cNvPr id="5" name="TextBox 5"/>
          <p:cNvSpPr txBox="1"/>
          <p:nvPr/>
        </p:nvSpPr>
        <p:spPr>
          <a:xfrm>
            <a:off x="1028700" y="1238250"/>
            <a:ext cx="16230600"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STUDENTS GALLERY</a:t>
            </a:r>
          </a:p>
        </p:txBody>
      </p:sp>
      <p:sp>
        <p:nvSpPr>
          <p:cNvPr id="6" name="Freeform 6"/>
          <p:cNvSpPr/>
          <p:nvPr/>
        </p:nvSpPr>
        <p:spPr>
          <a:xfrm>
            <a:off x="9291638" y="3442834"/>
            <a:ext cx="4429712" cy="3608189"/>
          </a:xfrm>
          <a:custGeom>
            <a:avLst/>
            <a:gdLst/>
            <a:ahLst/>
            <a:cxnLst/>
            <a:rect l="l" t="t" r="r" b="b"/>
            <a:pathLst>
              <a:path w="4429712" h="3608189">
                <a:moveTo>
                  <a:pt x="0" y="0"/>
                </a:moveTo>
                <a:lnTo>
                  <a:pt x="4429712" y="0"/>
                </a:lnTo>
                <a:lnTo>
                  <a:pt x="4429712" y="3608189"/>
                </a:lnTo>
                <a:lnTo>
                  <a:pt x="0" y="3608189"/>
                </a:lnTo>
                <a:lnTo>
                  <a:pt x="0" y="0"/>
                </a:lnTo>
                <a:close/>
              </a:path>
            </a:pathLst>
          </a:custGeom>
          <a:blipFill>
            <a:blip r:embed="rId5"/>
            <a:stretch>
              <a:fillRect t="-14366" b="-69785"/>
            </a:stretch>
          </a:blipFill>
        </p:spPr>
        <p:txBody>
          <a:bodyPr/>
          <a:lstStyle/>
          <a:p>
            <a:endParaRPr lang="en-US"/>
          </a:p>
        </p:txBody>
      </p:sp>
      <p:sp>
        <p:nvSpPr>
          <p:cNvPr id="7" name="Freeform 7"/>
          <p:cNvSpPr/>
          <p:nvPr/>
        </p:nvSpPr>
        <p:spPr>
          <a:xfrm>
            <a:off x="14019355" y="3442834"/>
            <a:ext cx="4588163" cy="3608189"/>
          </a:xfrm>
          <a:custGeom>
            <a:avLst/>
            <a:gdLst/>
            <a:ahLst/>
            <a:cxnLst/>
            <a:rect l="l" t="t" r="r" b="b"/>
            <a:pathLst>
              <a:path w="4588163" h="3608189">
                <a:moveTo>
                  <a:pt x="0" y="0"/>
                </a:moveTo>
                <a:lnTo>
                  <a:pt x="4588163" y="0"/>
                </a:lnTo>
                <a:lnTo>
                  <a:pt x="4588163" y="3608189"/>
                </a:lnTo>
                <a:lnTo>
                  <a:pt x="0" y="3608189"/>
                </a:lnTo>
                <a:lnTo>
                  <a:pt x="0" y="0"/>
                </a:lnTo>
                <a:close/>
              </a:path>
            </a:pathLst>
          </a:custGeom>
          <a:blipFill>
            <a:blip r:embed="rId6"/>
            <a:stretch>
              <a:fillRect l="-8980" r="-8980"/>
            </a:stretch>
          </a:blipFill>
        </p:spPr>
        <p:txBody>
          <a:bodyPr/>
          <a:lstStyle/>
          <a:p>
            <a:endParaRPr lang="en-US"/>
          </a:p>
        </p:txBody>
      </p:sp>
      <p:sp>
        <p:nvSpPr>
          <p:cNvPr id="8" name="TextBox 8"/>
          <p:cNvSpPr txBox="1"/>
          <p:nvPr/>
        </p:nvSpPr>
        <p:spPr>
          <a:xfrm>
            <a:off x="1501632" y="7877131"/>
            <a:ext cx="15284737" cy="1144905"/>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a:t>
            </a:r>
          </a:p>
        </p:txBody>
      </p:sp>
      <p:sp>
        <p:nvSpPr>
          <p:cNvPr id="9" name="Freeform 9"/>
          <p:cNvSpPr/>
          <p:nvPr/>
        </p:nvSpPr>
        <p:spPr>
          <a:xfrm rot="-781913">
            <a:off x="619295" y="644482"/>
            <a:ext cx="1157531" cy="1183349"/>
          </a:xfrm>
          <a:custGeom>
            <a:avLst/>
            <a:gdLst/>
            <a:ahLst/>
            <a:cxnLst/>
            <a:rect l="l" t="t" r="r" b="b"/>
            <a:pathLst>
              <a:path w="1157531" h="1183349">
                <a:moveTo>
                  <a:pt x="0" y="0"/>
                </a:moveTo>
                <a:lnTo>
                  <a:pt x="1157531" y="0"/>
                </a:lnTo>
                <a:lnTo>
                  <a:pt x="1157531" y="1183349"/>
                </a:lnTo>
                <a:lnTo>
                  <a:pt x="0" y="1183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1549232">
            <a:off x="16348429" y="209028"/>
            <a:ext cx="1284390" cy="2166915"/>
          </a:xfrm>
          <a:custGeom>
            <a:avLst/>
            <a:gdLst/>
            <a:ahLst/>
            <a:cxnLst/>
            <a:rect l="l" t="t" r="r" b="b"/>
            <a:pathLst>
              <a:path w="1284390" h="2166915">
                <a:moveTo>
                  <a:pt x="0" y="0"/>
                </a:moveTo>
                <a:lnTo>
                  <a:pt x="1284390" y="0"/>
                </a:lnTo>
                <a:lnTo>
                  <a:pt x="1284390" y="2166915"/>
                </a:lnTo>
                <a:lnTo>
                  <a:pt x="0" y="2166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0828344" y="1028700"/>
            <a:ext cx="6430956" cy="8229600"/>
            <a:chOff x="0" y="0"/>
            <a:chExt cx="1074666" cy="1375234"/>
          </a:xfrm>
        </p:grpSpPr>
        <p:sp>
          <p:nvSpPr>
            <p:cNvPr id="4" name="Freeform 4"/>
            <p:cNvSpPr/>
            <p:nvPr/>
          </p:nvSpPr>
          <p:spPr>
            <a:xfrm>
              <a:off x="0" y="0"/>
              <a:ext cx="1074666" cy="1375234"/>
            </a:xfrm>
            <a:custGeom>
              <a:avLst/>
              <a:gdLst/>
              <a:ahLst/>
              <a:cxnLst/>
              <a:rect l="l" t="t" r="r" b="b"/>
              <a:pathLst>
                <a:path w="1074666" h="1375234">
                  <a:moveTo>
                    <a:pt x="27689" y="0"/>
                  </a:moveTo>
                  <a:lnTo>
                    <a:pt x="1046977" y="0"/>
                  </a:lnTo>
                  <a:cubicBezTo>
                    <a:pt x="1062269" y="0"/>
                    <a:pt x="1074666" y="12397"/>
                    <a:pt x="1074666" y="27689"/>
                  </a:cubicBezTo>
                  <a:lnTo>
                    <a:pt x="1074666" y="1347546"/>
                  </a:lnTo>
                  <a:cubicBezTo>
                    <a:pt x="1074666" y="1362838"/>
                    <a:pt x="1062269" y="1375234"/>
                    <a:pt x="1046977" y="1375234"/>
                  </a:cubicBezTo>
                  <a:lnTo>
                    <a:pt x="27689" y="1375234"/>
                  </a:lnTo>
                  <a:cubicBezTo>
                    <a:pt x="12397" y="1375234"/>
                    <a:pt x="0" y="1362838"/>
                    <a:pt x="0" y="1347546"/>
                  </a:cubicBezTo>
                  <a:lnTo>
                    <a:pt x="0" y="27689"/>
                  </a:lnTo>
                  <a:cubicBezTo>
                    <a:pt x="0" y="12397"/>
                    <a:pt x="12397" y="0"/>
                    <a:pt x="27689" y="0"/>
                  </a:cubicBezTo>
                  <a:close/>
                </a:path>
              </a:pathLst>
            </a:custGeom>
            <a:blipFill>
              <a:blip r:embed="rId3"/>
              <a:stretch>
                <a:fillRect t="-4059" b="-13156"/>
              </a:stretch>
            </a:blipFill>
          </p:spPr>
          <p:txBody>
            <a:bodyPr/>
            <a:lstStyle/>
            <a:p>
              <a:endParaRPr lang="en-US"/>
            </a:p>
          </p:txBody>
        </p:sp>
      </p:grpSp>
      <p:sp>
        <p:nvSpPr>
          <p:cNvPr id="5" name="TextBox 5"/>
          <p:cNvSpPr txBox="1"/>
          <p:nvPr/>
        </p:nvSpPr>
        <p:spPr>
          <a:xfrm>
            <a:off x="1028700" y="1487296"/>
            <a:ext cx="9080633" cy="1470031"/>
          </a:xfrm>
          <a:prstGeom prst="rect">
            <a:avLst/>
          </a:prstGeom>
        </p:spPr>
        <p:txBody>
          <a:bodyPr lIns="0" tIns="0" rIns="0" bIns="0" rtlCol="0" anchor="t">
            <a:spAutoFit/>
          </a:bodyPr>
          <a:lstStyle/>
          <a:p>
            <a:pPr algn="l">
              <a:lnSpc>
                <a:spcPts val="11000"/>
              </a:lnSpc>
            </a:pPr>
            <a:r>
              <a:rPr lang="en-US" sz="11000" spc="88">
                <a:solidFill>
                  <a:srgbClr val="FFFFFF"/>
                </a:solidFill>
                <a:latin typeface="Cabin Sketch"/>
                <a:ea typeface="Cabin Sketch"/>
                <a:cs typeface="Cabin Sketch"/>
                <a:sym typeface="Cabin Sketch"/>
              </a:rPr>
              <a:t>CONCLUSION</a:t>
            </a:r>
          </a:p>
        </p:txBody>
      </p:sp>
      <p:sp>
        <p:nvSpPr>
          <p:cNvPr id="6" name="TextBox 6"/>
          <p:cNvSpPr txBox="1"/>
          <p:nvPr/>
        </p:nvSpPr>
        <p:spPr>
          <a:xfrm>
            <a:off x="1028700" y="3787648"/>
            <a:ext cx="8494538" cy="521208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 Lorem ipsum dolor sit amet, consectetur adipiscing elit, sed do eiusmod tempor incididunt ut labore et dolore magna aliqua.</a:t>
            </a: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1939793" y="5271303"/>
            <a:ext cx="6742491" cy="371450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774218" y="2285896"/>
            <a:ext cx="5097641" cy="7400322"/>
            <a:chOff x="0" y="0"/>
            <a:chExt cx="1342589" cy="1949056"/>
          </a:xfrm>
        </p:grpSpPr>
        <p:sp>
          <p:nvSpPr>
            <p:cNvPr id="4" name="Freeform 4"/>
            <p:cNvSpPr/>
            <p:nvPr/>
          </p:nvSpPr>
          <p:spPr>
            <a:xfrm>
              <a:off x="0" y="0"/>
              <a:ext cx="1342589" cy="1949056"/>
            </a:xfrm>
            <a:custGeom>
              <a:avLst/>
              <a:gdLst/>
              <a:ahLst/>
              <a:cxnLst/>
              <a:rect l="l" t="t" r="r" b="b"/>
              <a:pathLst>
                <a:path w="1342589" h="1949056">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p:spPr>
          <p:txBody>
            <a:bodyPr/>
            <a:lstStyle/>
            <a:p>
              <a:endParaRPr lang="en-US"/>
            </a:p>
          </p:txBody>
        </p:sp>
        <p:sp>
          <p:nvSpPr>
            <p:cNvPr id="5" name="TextBox 5"/>
            <p:cNvSpPr txBox="1"/>
            <p:nvPr/>
          </p:nvSpPr>
          <p:spPr>
            <a:xfrm>
              <a:off x="0" y="-19050"/>
              <a:ext cx="1342589" cy="1968106"/>
            </a:xfrm>
            <a:prstGeom prst="rect">
              <a:avLst/>
            </a:prstGeom>
          </p:spPr>
          <p:txBody>
            <a:bodyPr lIns="50800" tIns="50800" rIns="50800" bIns="50800" rtlCol="0" anchor="ctr"/>
            <a:lstStyle/>
            <a:p>
              <a:pPr algn="ctr">
                <a:lnSpc>
                  <a:spcPts val="2465"/>
                </a:lnSpc>
              </a:pPr>
              <a:endParaRPr/>
            </a:p>
          </p:txBody>
        </p:sp>
      </p:grpSp>
      <p:grpSp>
        <p:nvGrpSpPr>
          <p:cNvPr id="6" name="Group 6"/>
          <p:cNvGrpSpPr/>
          <p:nvPr/>
        </p:nvGrpSpPr>
        <p:grpSpPr>
          <a:xfrm>
            <a:off x="6109984" y="2285896"/>
            <a:ext cx="11512980" cy="7400322"/>
            <a:chOff x="0" y="0"/>
            <a:chExt cx="3032225" cy="1949056"/>
          </a:xfrm>
        </p:grpSpPr>
        <p:sp>
          <p:nvSpPr>
            <p:cNvPr id="7" name="Freeform 7"/>
            <p:cNvSpPr/>
            <p:nvPr/>
          </p:nvSpPr>
          <p:spPr>
            <a:xfrm>
              <a:off x="0" y="0"/>
              <a:ext cx="3032225" cy="1949056"/>
            </a:xfrm>
            <a:custGeom>
              <a:avLst/>
              <a:gdLst/>
              <a:ahLst/>
              <a:cxnLst/>
              <a:rect l="l" t="t" r="r" b="b"/>
              <a:pathLst>
                <a:path w="3032225" h="1949056">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p:spPr>
          <p:txBody>
            <a:bodyPr/>
            <a:lstStyle/>
            <a:p>
              <a:endParaRPr lang="en-US"/>
            </a:p>
          </p:txBody>
        </p:sp>
        <p:sp>
          <p:nvSpPr>
            <p:cNvPr id="8" name="TextBox 8"/>
            <p:cNvSpPr txBox="1"/>
            <p:nvPr/>
          </p:nvSpPr>
          <p:spPr>
            <a:xfrm>
              <a:off x="0" y="-19050"/>
              <a:ext cx="3032225" cy="1968106"/>
            </a:xfrm>
            <a:prstGeom prst="rect">
              <a:avLst/>
            </a:prstGeom>
          </p:spPr>
          <p:txBody>
            <a:bodyPr lIns="50800" tIns="50800" rIns="50800" bIns="50800" rtlCol="0" anchor="ctr"/>
            <a:lstStyle/>
            <a:p>
              <a:pPr algn="ctr">
                <a:lnSpc>
                  <a:spcPts val="2465"/>
                </a:lnSpc>
              </a:pPr>
              <a:endParaRPr/>
            </a:p>
          </p:txBody>
        </p:sp>
      </p:grpSp>
      <p:grpSp>
        <p:nvGrpSpPr>
          <p:cNvPr id="9" name="Group 9"/>
          <p:cNvGrpSpPr/>
          <p:nvPr/>
        </p:nvGrpSpPr>
        <p:grpSpPr>
          <a:xfrm>
            <a:off x="1139005" y="2566614"/>
            <a:ext cx="4368067" cy="647237"/>
            <a:chOff x="0" y="0"/>
            <a:chExt cx="1150437" cy="170466"/>
          </a:xfrm>
        </p:grpSpPr>
        <p:sp>
          <p:nvSpPr>
            <p:cNvPr id="10" name="Freeform 10"/>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1" name="TextBox 11"/>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2" name="Group 12"/>
          <p:cNvGrpSpPr/>
          <p:nvPr/>
        </p:nvGrpSpPr>
        <p:grpSpPr>
          <a:xfrm>
            <a:off x="9682440" y="2566614"/>
            <a:ext cx="4368067" cy="647237"/>
            <a:chOff x="0" y="0"/>
            <a:chExt cx="1150437" cy="170466"/>
          </a:xfrm>
        </p:grpSpPr>
        <p:sp>
          <p:nvSpPr>
            <p:cNvPr id="13" name="Freeform 13"/>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4" name="TextBox 14"/>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5" name="Group 15"/>
          <p:cNvGrpSpPr/>
          <p:nvPr/>
        </p:nvGrpSpPr>
        <p:grpSpPr>
          <a:xfrm>
            <a:off x="1139005" y="7201013"/>
            <a:ext cx="4368067" cy="647237"/>
            <a:chOff x="0" y="0"/>
            <a:chExt cx="1150437" cy="170466"/>
          </a:xfrm>
        </p:grpSpPr>
        <p:sp>
          <p:nvSpPr>
            <p:cNvPr id="16" name="Freeform 16"/>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7" name="TextBox 17"/>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8" name="Group 18"/>
          <p:cNvGrpSpPr/>
          <p:nvPr/>
        </p:nvGrpSpPr>
        <p:grpSpPr>
          <a:xfrm>
            <a:off x="2513988" y="8114950"/>
            <a:ext cx="754204" cy="75420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212326"/>
            </a:solidFill>
          </p:spPr>
          <p:txBody>
            <a:bodyPr/>
            <a:lstStyle/>
            <a:p>
              <a:endParaRPr lang="en-US"/>
            </a:p>
          </p:txBody>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21" name="TextBox 21"/>
          <p:cNvSpPr txBox="1"/>
          <p:nvPr/>
        </p:nvSpPr>
        <p:spPr>
          <a:xfrm>
            <a:off x="1232396" y="3499746"/>
            <a:ext cx="4181285" cy="503682"/>
          </a:xfrm>
          <a:prstGeom prst="rect">
            <a:avLst/>
          </a:prstGeom>
        </p:spPr>
        <p:txBody>
          <a:bodyPr lIns="0" tIns="0" rIns="0" bIns="0" rtlCol="0" anchor="t">
            <a:spAutoFit/>
          </a:bodyPr>
          <a:lstStyle/>
          <a:p>
            <a:pPr algn="ctr">
              <a:lnSpc>
                <a:spcPts val="2074"/>
              </a:lnSpc>
            </a:pPr>
            <a:r>
              <a:rPr lang="en-US" sz="1700" u="none" strike="noStrike">
                <a:solidFill>
                  <a:srgbClr val="000000"/>
                </a:solidFill>
                <a:latin typeface="Canva Sans"/>
                <a:ea typeface="Canva Sans"/>
                <a:cs typeface="Canva Sans"/>
                <a:sym typeface="Canva Sans"/>
              </a:rPr>
              <a:t>This presentation template</a:t>
            </a:r>
          </a:p>
          <a:p>
            <a:pPr algn="ctr">
              <a:lnSpc>
                <a:spcPts val="2074"/>
              </a:lnSpc>
            </a:pPr>
            <a:r>
              <a:rPr lang="en-US" sz="1700" u="none" strike="noStrike">
                <a:solidFill>
                  <a:srgbClr val="000000"/>
                </a:solidFill>
                <a:latin typeface="Canva Sans"/>
                <a:ea typeface="Canva Sans"/>
                <a:cs typeface="Canva Sans"/>
                <a:sym typeface="Canva Sans"/>
              </a:rPr>
              <a:t>uses the following free fonts:</a:t>
            </a:r>
          </a:p>
        </p:txBody>
      </p:sp>
      <p:sp>
        <p:nvSpPr>
          <p:cNvPr id="22" name="TextBox 22"/>
          <p:cNvSpPr txBox="1"/>
          <p:nvPr/>
        </p:nvSpPr>
        <p:spPr>
          <a:xfrm>
            <a:off x="1175455" y="6551281"/>
            <a:ext cx="4368067" cy="249682"/>
          </a:xfrm>
          <a:prstGeom prst="rect">
            <a:avLst/>
          </a:prstGeom>
        </p:spPr>
        <p:txBody>
          <a:bodyPr lIns="0" tIns="0" rIns="0" bIns="0" rtlCol="0" anchor="t">
            <a:spAutoFit/>
          </a:bodyPr>
          <a:lstStyle/>
          <a:p>
            <a:pPr algn="ctr">
              <a:lnSpc>
                <a:spcPts val="2074"/>
              </a:lnSpc>
            </a:pPr>
            <a:r>
              <a:rPr lang="en-US" sz="1700">
                <a:solidFill>
                  <a:srgbClr val="000000"/>
                </a:solidFill>
                <a:latin typeface="Canva Sans"/>
                <a:ea typeface="Canva Sans"/>
                <a:cs typeface="Canva Sans"/>
                <a:sym typeface="Canva Sans"/>
              </a:rPr>
              <a:t>You can find these fonts online too.</a:t>
            </a:r>
          </a:p>
        </p:txBody>
      </p:sp>
      <p:sp>
        <p:nvSpPr>
          <p:cNvPr id="23" name="TextBox 23"/>
          <p:cNvSpPr txBox="1"/>
          <p:nvPr/>
        </p:nvSpPr>
        <p:spPr>
          <a:xfrm>
            <a:off x="1747770" y="4685875"/>
            <a:ext cx="3150536" cy="1201000"/>
          </a:xfrm>
          <a:prstGeom prst="rect">
            <a:avLst/>
          </a:prstGeom>
        </p:spPr>
        <p:txBody>
          <a:bodyPr lIns="0" tIns="0" rIns="0" bIns="0" rtlCol="0" anchor="t">
            <a:spAutoFit/>
          </a:bodyPr>
          <a:lstStyle/>
          <a:p>
            <a:pPr algn="ctr">
              <a:lnSpc>
                <a:spcPts val="1542"/>
              </a:lnSpc>
            </a:pPr>
            <a:r>
              <a:rPr lang="en-US" sz="1497" b="1">
                <a:solidFill>
                  <a:srgbClr val="000000"/>
                </a:solidFill>
                <a:latin typeface="Canva Sans Bold"/>
                <a:ea typeface="Canva Sans Bold"/>
                <a:cs typeface="Canva Sans Bold"/>
                <a:sym typeface="Canva Sans Bold"/>
              </a:rPr>
              <a:t>TITLES:</a:t>
            </a:r>
          </a:p>
          <a:p>
            <a:pPr algn="ctr">
              <a:lnSpc>
                <a:spcPts val="2173"/>
              </a:lnSpc>
            </a:pPr>
            <a:r>
              <a:rPr lang="en-US" sz="2110" b="1">
                <a:solidFill>
                  <a:srgbClr val="000000"/>
                </a:solidFill>
                <a:latin typeface="Canva Sans Bold"/>
                <a:ea typeface="Canva Sans Bold"/>
                <a:cs typeface="Canva Sans Bold"/>
                <a:sym typeface="Canva Sans Bold"/>
              </a:rPr>
              <a:t>CABIN SKETCH</a:t>
            </a:r>
          </a:p>
          <a:p>
            <a:pPr algn="ctr">
              <a:lnSpc>
                <a:spcPts val="2173"/>
              </a:lnSpc>
            </a:pPr>
            <a:endParaRPr lang="en-US" sz="2110" b="1">
              <a:solidFill>
                <a:srgbClr val="000000"/>
              </a:solidFill>
              <a:latin typeface="Canva Sans Bold"/>
              <a:ea typeface="Canva Sans Bold"/>
              <a:cs typeface="Canva Sans Bold"/>
              <a:sym typeface="Canva Sans Bold"/>
            </a:endParaRPr>
          </a:p>
          <a:p>
            <a:pPr algn="ctr">
              <a:lnSpc>
                <a:spcPts val="1542"/>
              </a:lnSpc>
            </a:pPr>
            <a:r>
              <a:rPr lang="en-US" sz="1497" b="1">
                <a:solidFill>
                  <a:srgbClr val="000000"/>
                </a:solidFill>
                <a:latin typeface="Canva Sans Bold"/>
                <a:ea typeface="Canva Sans Bold"/>
                <a:cs typeface="Canva Sans Bold"/>
                <a:sym typeface="Canva Sans Bold"/>
              </a:rPr>
              <a:t>BODY COPY:</a:t>
            </a:r>
          </a:p>
          <a:p>
            <a:pPr algn="ctr">
              <a:lnSpc>
                <a:spcPts val="2173"/>
              </a:lnSpc>
            </a:pPr>
            <a:r>
              <a:rPr lang="en-US" sz="2110" b="1">
                <a:solidFill>
                  <a:srgbClr val="000000"/>
                </a:solidFill>
                <a:latin typeface="Canva Sans Bold"/>
                <a:ea typeface="Canva Sans Bold"/>
                <a:cs typeface="Canva Sans Bold"/>
                <a:sym typeface="Canva Sans Bold"/>
              </a:rPr>
              <a:t>CAVEAT BRUSH</a:t>
            </a:r>
          </a:p>
        </p:txBody>
      </p:sp>
      <p:sp>
        <p:nvSpPr>
          <p:cNvPr id="24" name="TextBox 24"/>
          <p:cNvSpPr txBox="1"/>
          <p:nvPr/>
        </p:nvSpPr>
        <p:spPr>
          <a:xfrm>
            <a:off x="2280403" y="8992602"/>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#212326</a:t>
            </a:r>
          </a:p>
        </p:txBody>
      </p:sp>
      <p:sp>
        <p:nvSpPr>
          <p:cNvPr id="25" name="TextBox 25"/>
          <p:cNvSpPr txBox="1"/>
          <p:nvPr/>
        </p:nvSpPr>
        <p:spPr>
          <a:xfrm>
            <a:off x="4210005" y="1446041"/>
            <a:ext cx="9867990" cy="324612"/>
          </a:xfrm>
          <a:prstGeom prst="rect">
            <a:avLst/>
          </a:prstGeom>
        </p:spPr>
        <p:txBody>
          <a:bodyPr lIns="0" tIns="0" rIns="0" bIns="0" rtlCol="0" anchor="t">
            <a:spAutoFit/>
          </a:bodyPr>
          <a:lstStyle/>
          <a:p>
            <a:pPr marL="0" lvl="1" indent="0" algn="ctr">
              <a:lnSpc>
                <a:spcPts val="2683"/>
              </a:lnSpc>
            </a:pPr>
            <a:r>
              <a:rPr lang="en-US" sz="2199" u="none" strike="noStrike">
                <a:solidFill>
                  <a:srgbClr val="FFFFFF"/>
                </a:solidFill>
                <a:latin typeface="Canva Sans"/>
                <a:ea typeface="Canva Sans"/>
                <a:cs typeface="Canva Sans"/>
                <a:sym typeface="Canva Sans"/>
              </a:rPr>
              <a:t>Use these design resources in your Canva Presentation.</a:t>
            </a:r>
          </a:p>
        </p:txBody>
      </p:sp>
      <p:sp>
        <p:nvSpPr>
          <p:cNvPr id="26" name="TextBox 26"/>
          <p:cNvSpPr txBox="1"/>
          <p:nvPr/>
        </p:nvSpPr>
        <p:spPr>
          <a:xfrm>
            <a:off x="11706206" y="9915836"/>
            <a:ext cx="5916757" cy="167020"/>
          </a:xfrm>
          <a:prstGeom prst="rect">
            <a:avLst/>
          </a:prstGeom>
        </p:spPr>
        <p:txBody>
          <a:bodyPr lIns="0" tIns="0" rIns="0" bIns="0" rtlCol="0" anchor="t">
            <a:spAutoFit/>
          </a:bodyPr>
          <a:lstStyle/>
          <a:p>
            <a:pPr marL="0" lvl="1" indent="0" algn="r">
              <a:lnSpc>
                <a:spcPts val="1463"/>
              </a:lnSpc>
            </a:pPr>
            <a:r>
              <a:rPr lang="en-US" sz="1199" b="1">
                <a:solidFill>
                  <a:srgbClr val="FFFFFF"/>
                </a:solidFill>
                <a:latin typeface="Canva Sans Bold"/>
                <a:ea typeface="Canva Sans Bold"/>
                <a:cs typeface="Canva Sans Bold"/>
                <a:sym typeface="Canva Sans Bold"/>
              </a:rPr>
              <a:t>DON'T FORGET TO DELETE THIS PAGE BEFORE PRESENTING. </a:t>
            </a:r>
          </a:p>
        </p:txBody>
      </p:sp>
      <p:sp>
        <p:nvSpPr>
          <p:cNvPr id="27" name="TextBox 27"/>
          <p:cNvSpPr txBox="1"/>
          <p:nvPr/>
        </p:nvSpPr>
        <p:spPr>
          <a:xfrm>
            <a:off x="5469973" y="543899"/>
            <a:ext cx="7348055" cy="773593"/>
          </a:xfrm>
          <a:prstGeom prst="rect">
            <a:avLst/>
          </a:prstGeom>
        </p:spPr>
        <p:txBody>
          <a:bodyPr lIns="0" tIns="0" rIns="0" bIns="0" rtlCol="0" anchor="t">
            <a:spAutoFit/>
          </a:bodyPr>
          <a:lstStyle/>
          <a:p>
            <a:pPr marL="0" lvl="0" indent="0" algn="ctr">
              <a:lnSpc>
                <a:spcPts val="5706"/>
              </a:lnSpc>
            </a:pPr>
            <a:r>
              <a:rPr lang="en-US" sz="5706" b="1" u="none" strike="noStrike" spc="-330">
                <a:solidFill>
                  <a:srgbClr val="FFFFFF"/>
                </a:solidFill>
                <a:latin typeface="Canva Sans Bold"/>
                <a:ea typeface="Canva Sans Bold"/>
                <a:cs typeface="Canva Sans Bold"/>
                <a:sym typeface="Canva Sans Bold"/>
              </a:rPr>
              <a:t>RESOURCE PAGE</a:t>
            </a:r>
          </a:p>
        </p:txBody>
      </p:sp>
      <p:sp>
        <p:nvSpPr>
          <p:cNvPr id="28" name="TextBox 28"/>
          <p:cNvSpPr txBox="1"/>
          <p:nvPr/>
        </p:nvSpPr>
        <p:spPr>
          <a:xfrm>
            <a:off x="1747770"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Fonts</a:t>
            </a:r>
          </a:p>
        </p:txBody>
      </p:sp>
      <p:sp>
        <p:nvSpPr>
          <p:cNvPr id="29" name="TextBox 29"/>
          <p:cNvSpPr txBox="1"/>
          <p:nvPr/>
        </p:nvSpPr>
        <p:spPr>
          <a:xfrm>
            <a:off x="10291206"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Design Elements</a:t>
            </a:r>
          </a:p>
        </p:txBody>
      </p:sp>
      <p:sp>
        <p:nvSpPr>
          <p:cNvPr id="30" name="TextBox 30"/>
          <p:cNvSpPr txBox="1"/>
          <p:nvPr/>
        </p:nvSpPr>
        <p:spPr>
          <a:xfrm>
            <a:off x="1747770" y="7296522"/>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Colors</a:t>
            </a:r>
          </a:p>
        </p:txBody>
      </p:sp>
      <p:grpSp>
        <p:nvGrpSpPr>
          <p:cNvPr id="31" name="Group 31"/>
          <p:cNvGrpSpPr/>
          <p:nvPr/>
        </p:nvGrpSpPr>
        <p:grpSpPr>
          <a:xfrm>
            <a:off x="3449167" y="8114950"/>
            <a:ext cx="754204" cy="75420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CC4E2"/>
            </a:solidFill>
            <a:ln cap="rnd">
              <a:noFill/>
              <a:prstDash val="solid"/>
              <a:round/>
            </a:ln>
          </p:spPr>
          <p:txBody>
            <a:bodyPr/>
            <a:lstStyle/>
            <a:p>
              <a:endParaRPr lang="en-US"/>
            </a:p>
          </p:txBody>
        </p:sp>
        <p:sp>
          <p:nvSpPr>
            <p:cNvPr id="33" name="TextBox 33"/>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34" name="TextBox 34"/>
          <p:cNvSpPr txBox="1"/>
          <p:nvPr/>
        </p:nvSpPr>
        <p:spPr>
          <a:xfrm>
            <a:off x="3215582" y="9002127"/>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#FCC4E2</a:t>
            </a:r>
          </a:p>
        </p:txBody>
      </p:sp>
      <p:grpSp>
        <p:nvGrpSpPr>
          <p:cNvPr id="35" name="Group 35"/>
          <p:cNvGrpSpPr/>
          <p:nvPr/>
        </p:nvGrpSpPr>
        <p:grpSpPr>
          <a:xfrm>
            <a:off x="6865491" y="4147301"/>
            <a:ext cx="10001965" cy="4580579"/>
            <a:chOff x="0" y="0"/>
            <a:chExt cx="13335954" cy="6107439"/>
          </a:xfrm>
        </p:grpSpPr>
        <p:sp>
          <p:nvSpPr>
            <p:cNvPr id="36" name="Freeform 36"/>
            <p:cNvSpPr/>
            <p:nvPr/>
          </p:nvSpPr>
          <p:spPr>
            <a:xfrm>
              <a:off x="10881529" y="1776120"/>
              <a:ext cx="937691" cy="806414"/>
            </a:xfrm>
            <a:custGeom>
              <a:avLst/>
              <a:gdLst/>
              <a:ahLst/>
              <a:cxnLst/>
              <a:rect l="l" t="t" r="r" b="b"/>
              <a:pathLst>
                <a:path w="937691" h="806414">
                  <a:moveTo>
                    <a:pt x="0" y="0"/>
                  </a:moveTo>
                  <a:lnTo>
                    <a:pt x="937691" y="0"/>
                  </a:lnTo>
                  <a:lnTo>
                    <a:pt x="937691" y="806414"/>
                  </a:lnTo>
                  <a:lnTo>
                    <a:pt x="0" y="806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7" name="Freeform 37"/>
            <p:cNvSpPr/>
            <p:nvPr/>
          </p:nvSpPr>
          <p:spPr>
            <a:xfrm>
              <a:off x="12596063" y="3334454"/>
              <a:ext cx="666455" cy="920981"/>
            </a:xfrm>
            <a:custGeom>
              <a:avLst/>
              <a:gdLst/>
              <a:ahLst/>
              <a:cxnLst/>
              <a:rect l="l" t="t" r="r" b="b"/>
              <a:pathLst>
                <a:path w="666455" h="920981">
                  <a:moveTo>
                    <a:pt x="0" y="0"/>
                  </a:moveTo>
                  <a:lnTo>
                    <a:pt x="666455" y="0"/>
                  </a:lnTo>
                  <a:lnTo>
                    <a:pt x="666455" y="920980"/>
                  </a:lnTo>
                  <a:lnTo>
                    <a:pt x="0" y="92098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38" name="Freeform 38"/>
            <p:cNvSpPr/>
            <p:nvPr/>
          </p:nvSpPr>
          <p:spPr>
            <a:xfrm>
              <a:off x="11076270" y="3432575"/>
              <a:ext cx="549072" cy="822860"/>
            </a:xfrm>
            <a:custGeom>
              <a:avLst/>
              <a:gdLst/>
              <a:ahLst/>
              <a:cxnLst/>
              <a:rect l="l" t="t" r="r" b="b"/>
              <a:pathLst>
                <a:path w="549072" h="822860">
                  <a:moveTo>
                    <a:pt x="0" y="0"/>
                  </a:moveTo>
                  <a:lnTo>
                    <a:pt x="549072" y="0"/>
                  </a:lnTo>
                  <a:lnTo>
                    <a:pt x="549072" y="822859"/>
                  </a:lnTo>
                  <a:lnTo>
                    <a:pt x="0" y="822859"/>
                  </a:lnTo>
                  <a:lnTo>
                    <a:pt x="0" y="0"/>
                  </a:lnTo>
                  <a:close/>
                </a:path>
              </a:pathLst>
            </a:custGeom>
            <a:blipFill>
              <a:blip r:embed="rId7"/>
              <a:stretch>
                <a:fillRect/>
              </a:stretch>
            </a:blipFill>
            <a:ln cap="sq">
              <a:noFill/>
              <a:prstDash val="solid"/>
              <a:miter/>
            </a:ln>
          </p:spPr>
          <p:txBody>
            <a:bodyPr/>
            <a:lstStyle/>
            <a:p>
              <a:endParaRPr lang="en-US"/>
            </a:p>
          </p:txBody>
        </p:sp>
        <p:sp>
          <p:nvSpPr>
            <p:cNvPr id="39" name="Freeform 39"/>
            <p:cNvSpPr/>
            <p:nvPr/>
          </p:nvSpPr>
          <p:spPr>
            <a:xfrm>
              <a:off x="12425345" y="5085049"/>
              <a:ext cx="910609" cy="822860"/>
            </a:xfrm>
            <a:custGeom>
              <a:avLst/>
              <a:gdLst/>
              <a:ahLst/>
              <a:cxnLst/>
              <a:rect l="l" t="t" r="r" b="b"/>
              <a:pathLst>
                <a:path w="910609" h="822860">
                  <a:moveTo>
                    <a:pt x="0" y="0"/>
                  </a:moveTo>
                  <a:lnTo>
                    <a:pt x="910609" y="0"/>
                  </a:lnTo>
                  <a:lnTo>
                    <a:pt x="910609" y="822859"/>
                  </a:lnTo>
                  <a:lnTo>
                    <a:pt x="0" y="82285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40" name="Freeform 40"/>
            <p:cNvSpPr/>
            <p:nvPr/>
          </p:nvSpPr>
          <p:spPr>
            <a:xfrm>
              <a:off x="12425345" y="49061"/>
              <a:ext cx="822860" cy="822860"/>
            </a:xfrm>
            <a:custGeom>
              <a:avLst/>
              <a:gdLst/>
              <a:ahLst/>
              <a:cxnLst/>
              <a:rect l="l" t="t" r="r" b="b"/>
              <a:pathLst>
                <a:path w="822860" h="822860">
                  <a:moveTo>
                    <a:pt x="0" y="0"/>
                  </a:moveTo>
                  <a:lnTo>
                    <a:pt x="822859" y="0"/>
                  </a:lnTo>
                  <a:lnTo>
                    <a:pt x="822859" y="822859"/>
                  </a:lnTo>
                  <a:lnTo>
                    <a:pt x="0" y="82285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41" name="Freeform 41"/>
            <p:cNvSpPr/>
            <p:nvPr/>
          </p:nvSpPr>
          <p:spPr>
            <a:xfrm>
              <a:off x="10777241" y="57283"/>
              <a:ext cx="1125787" cy="691847"/>
            </a:xfrm>
            <a:custGeom>
              <a:avLst/>
              <a:gdLst/>
              <a:ahLst/>
              <a:cxnLst/>
              <a:rect l="l" t="t" r="r" b="b"/>
              <a:pathLst>
                <a:path w="1125787" h="691847">
                  <a:moveTo>
                    <a:pt x="0" y="0"/>
                  </a:moveTo>
                  <a:lnTo>
                    <a:pt x="1125787" y="0"/>
                  </a:lnTo>
                  <a:lnTo>
                    <a:pt x="1125787" y="691848"/>
                  </a:lnTo>
                  <a:lnTo>
                    <a:pt x="0" y="69184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42" name="Freeform 42"/>
            <p:cNvSpPr/>
            <p:nvPr/>
          </p:nvSpPr>
          <p:spPr>
            <a:xfrm>
              <a:off x="12341537" y="1776120"/>
              <a:ext cx="920981" cy="920981"/>
            </a:xfrm>
            <a:custGeom>
              <a:avLst/>
              <a:gdLst/>
              <a:ahLst/>
              <a:cxnLst/>
              <a:rect l="l" t="t" r="r" b="b"/>
              <a:pathLst>
                <a:path w="920981" h="920981">
                  <a:moveTo>
                    <a:pt x="0" y="0"/>
                  </a:moveTo>
                  <a:lnTo>
                    <a:pt x="920981" y="0"/>
                  </a:lnTo>
                  <a:lnTo>
                    <a:pt x="920981" y="920980"/>
                  </a:lnTo>
                  <a:lnTo>
                    <a:pt x="0" y="92098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43" name="Freeform 43"/>
            <p:cNvSpPr/>
            <p:nvPr/>
          </p:nvSpPr>
          <p:spPr>
            <a:xfrm>
              <a:off x="10984004" y="5105475"/>
              <a:ext cx="641337" cy="920981"/>
            </a:xfrm>
            <a:custGeom>
              <a:avLst/>
              <a:gdLst/>
              <a:ahLst/>
              <a:cxnLst/>
              <a:rect l="l" t="t" r="r" b="b"/>
              <a:pathLst>
                <a:path w="641337" h="920981">
                  <a:moveTo>
                    <a:pt x="0" y="0"/>
                  </a:moveTo>
                  <a:lnTo>
                    <a:pt x="641338" y="0"/>
                  </a:lnTo>
                  <a:lnTo>
                    <a:pt x="641338" y="920981"/>
                  </a:lnTo>
                  <a:lnTo>
                    <a:pt x="0" y="920981"/>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US"/>
            </a:p>
          </p:txBody>
        </p:sp>
        <p:sp>
          <p:nvSpPr>
            <p:cNvPr id="44" name="Freeform 44"/>
            <p:cNvSpPr/>
            <p:nvPr/>
          </p:nvSpPr>
          <p:spPr>
            <a:xfrm>
              <a:off x="6590713" y="9049"/>
              <a:ext cx="808788" cy="920981"/>
            </a:xfrm>
            <a:custGeom>
              <a:avLst/>
              <a:gdLst/>
              <a:ahLst/>
              <a:cxnLst/>
              <a:rect l="l" t="t" r="r" b="b"/>
              <a:pathLst>
                <a:path w="808788" h="920981">
                  <a:moveTo>
                    <a:pt x="0" y="0"/>
                  </a:moveTo>
                  <a:lnTo>
                    <a:pt x="808789" y="0"/>
                  </a:lnTo>
                  <a:lnTo>
                    <a:pt x="808789" y="920980"/>
                  </a:lnTo>
                  <a:lnTo>
                    <a:pt x="0" y="92098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US"/>
            </a:p>
          </p:txBody>
        </p:sp>
        <p:sp>
          <p:nvSpPr>
            <p:cNvPr id="45" name="Freeform 45"/>
            <p:cNvSpPr/>
            <p:nvPr/>
          </p:nvSpPr>
          <p:spPr>
            <a:xfrm>
              <a:off x="9262525" y="176145"/>
              <a:ext cx="1067814" cy="634864"/>
            </a:xfrm>
            <a:custGeom>
              <a:avLst/>
              <a:gdLst/>
              <a:ahLst/>
              <a:cxnLst/>
              <a:rect l="l" t="t" r="r" b="b"/>
              <a:pathLst>
                <a:path w="1067814" h="634864">
                  <a:moveTo>
                    <a:pt x="0" y="0"/>
                  </a:moveTo>
                  <a:lnTo>
                    <a:pt x="1067815" y="0"/>
                  </a:lnTo>
                  <a:lnTo>
                    <a:pt x="1067815" y="634864"/>
                  </a:lnTo>
                  <a:lnTo>
                    <a:pt x="0" y="634864"/>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US"/>
            </a:p>
          </p:txBody>
        </p:sp>
        <p:sp>
          <p:nvSpPr>
            <p:cNvPr id="46" name="Freeform 46"/>
            <p:cNvSpPr/>
            <p:nvPr/>
          </p:nvSpPr>
          <p:spPr>
            <a:xfrm>
              <a:off x="1281036" y="58109"/>
              <a:ext cx="822860" cy="822860"/>
            </a:xfrm>
            <a:custGeom>
              <a:avLst/>
              <a:gdLst/>
              <a:ahLst/>
              <a:cxnLst/>
              <a:rect l="l" t="t" r="r" b="b"/>
              <a:pathLst>
                <a:path w="822860" h="822860">
                  <a:moveTo>
                    <a:pt x="0" y="0"/>
                  </a:moveTo>
                  <a:lnTo>
                    <a:pt x="822859" y="0"/>
                  </a:lnTo>
                  <a:lnTo>
                    <a:pt x="822859" y="822860"/>
                  </a:lnTo>
                  <a:lnTo>
                    <a:pt x="0" y="822860"/>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US"/>
            </a:p>
          </p:txBody>
        </p:sp>
        <p:sp>
          <p:nvSpPr>
            <p:cNvPr id="47" name="Freeform 47"/>
            <p:cNvSpPr/>
            <p:nvPr/>
          </p:nvSpPr>
          <p:spPr>
            <a:xfrm>
              <a:off x="6684" y="58109"/>
              <a:ext cx="822860" cy="822860"/>
            </a:xfrm>
            <a:custGeom>
              <a:avLst/>
              <a:gdLst/>
              <a:ahLst/>
              <a:cxnLst/>
              <a:rect l="l" t="t" r="r" b="b"/>
              <a:pathLst>
                <a:path w="822860" h="822860">
                  <a:moveTo>
                    <a:pt x="0" y="0"/>
                  </a:moveTo>
                  <a:lnTo>
                    <a:pt x="822860" y="0"/>
                  </a:lnTo>
                  <a:lnTo>
                    <a:pt x="822860" y="822860"/>
                  </a:lnTo>
                  <a:lnTo>
                    <a:pt x="0" y="822860"/>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US"/>
            </a:p>
          </p:txBody>
        </p:sp>
        <p:sp>
          <p:nvSpPr>
            <p:cNvPr id="48" name="Freeform 48"/>
            <p:cNvSpPr/>
            <p:nvPr/>
          </p:nvSpPr>
          <p:spPr>
            <a:xfrm>
              <a:off x="5186166" y="33707"/>
              <a:ext cx="913171" cy="871663"/>
            </a:xfrm>
            <a:custGeom>
              <a:avLst/>
              <a:gdLst/>
              <a:ahLst/>
              <a:cxnLst/>
              <a:rect l="l" t="t" r="r" b="b"/>
              <a:pathLst>
                <a:path w="913171" h="871663">
                  <a:moveTo>
                    <a:pt x="0" y="0"/>
                  </a:moveTo>
                  <a:lnTo>
                    <a:pt x="913172" y="0"/>
                  </a:lnTo>
                  <a:lnTo>
                    <a:pt x="913172" y="871664"/>
                  </a:lnTo>
                  <a:lnTo>
                    <a:pt x="0" y="871664"/>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sp>
          <p:nvSpPr>
            <p:cNvPr id="49" name="Freeform 49"/>
            <p:cNvSpPr/>
            <p:nvPr/>
          </p:nvSpPr>
          <p:spPr>
            <a:xfrm>
              <a:off x="2573998" y="9049"/>
              <a:ext cx="914283" cy="920981"/>
            </a:xfrm>
            <a:custGeom>
              <a:avLst/>
              <a:gdLst/>
              <a:ahLst/>
              <a:cxnLst/>
              <a:rect l="l" t="t" r="r" b="b"/>
              <a:pathLst>
                <a:path w="914283" h="920981">
                  <a:moveTo>
                    <a:pt x="0" y="0"/>
                  </a:moveTo>
                  <a:lnTo>
                    <a:pt x="914283" y="0"/>
                  </a:lnTo>
                  <a:lnTo>
                    <a:pt x="914283" y="920980"/>
                  </a:lnTo>
                  <a:lnTo>
                    <a:pt x="0" y="920980"/>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US"/>
            </a:p>
          </p:txBody>
        </p:sp>
        <p:sp>
          <p:nvSpPr>
            <p:cNvPr id="50" name="Freeform 50"/>
            <p:cNvSpPr/>
            <p:nvPr/>
          </p:nvSpPr>
          <p:spPr>
            <a:xfrm>
              <a:off x="3949078" y="0"/>
              <a:ext cx="762624" cy="930029"/>
            </a:xfrm>
            <a:custGeom>
              <a:avLst/>
              <a:gdLst/>
              <a:ahLst/>
              <a:cxnLst/>
              <a:rect l="l" t="t" r="r" b="b"/>
              <a:pathLst>
                <a:path w="762624" h="930029">
                  <a:moveTo>
                    <a:pt x="0" y="0"/>
                  </a:moveTo>
                  <a:lnTo>
                    <a:pt x="762624" y="0"/>
                  </a:lnTo>
                  <a:lnTo>
                    <a:pt x="762624" y="930029"/>
                  </a:lnTo>
                  <a:lnTo>
                    <a:pt x="0" y="930029"/>
                  </a:lnTo>
                  <a:lnTo>
                    <a:pt x="0" y="0"/>
                  </a:lnTo>
                  <a:close/>
                </a:path>
              </a:pathLst>
            </a:custGeom>
            <a:blipFill>
              <a:blip r:embed="rId30">
                <a:extLst>
                  <a:ext uri="{96DAC541-7B7A-43D3-8B79-37D633B846F1}">
                    <asvg:svgBlip xmlns:asvg="http://schemas.microsoft.com/office/drawing/2016/SVG/main" r:embed="rId31"/>
                  </a:ext>
                </a:extLst>
              </a:blip>
              <a:stretch>
                <a:fillRect/>
              </a:stretch>
            </a:blipFill>
            <a:ln cap="sq">
              <a:noFill/>
              <a:prstDash val="solid"/>
              <a:miter/>
            </a:ln>
          </p:spPr>
          <p:txBody>
            <a:bodyPr/>
            <a:lstStyle/>
            <a:p>
              <a:endParaRPr lang="en-US"/>
            </a:p>
          </p:txBody>
        </p:sp>
        <p:sp>
          <p:nvSpPr>
            <p:cNvPr id="51" name="Freeform 51"/>
            <p:cNvSpPr/>
            <p:nvPr/>
          </p:nvSpPr>
          <p:spPr>
            <a:xfrm>
              <a:off x="7912536" y="58109"/>
              <a:ext cx="866185" cy="870935"/>
            </a:xfrm>
            <a:custGeom>
              <a:avLst/>
              <a:gdLst/>
              <a:ahLst/>
              <a:cxnLst/>
              <a:rect l="l" t="t" r="r" b="b"/>
              <a:pathLst>
                <a:path w="866185" h="870935">
                  <a:moveTo>
                    <a:pt x="0" y="0"/>
                  </a:moveTo>
                  <a:lnTo>
                    <a:pt x="866185" y="0"/>
                  </a:lnTo>
                  <a:lnTo>
                    <a:pt x="866185" y="870935"/>
                  </a:lnTo>
                  <a:lnTo>
                    <a:pt x="0" y="870935"/>
                  </a:lnTo>
                  <a:lnTo>
                    <a:pt x="0" y="0"/>
                  </a:lnTo>
                  <a:close/>
                </a:path>
              </a:pathLst>
            </a:custGeom>
            <a:blipFill>
              <a:blip r:embed="rId32">
                <a:extLst>
                  <a:ext uri="{96DAC541-7B7A-43D3-8B79-37D633B846F1}">
                    <asvg:svgBlip xmlns:asvg="http://schemas.microsoft.com/office/drawing/2016/SVG/main" r:embed="rId33"/>
                  </a:ext>
                </a:extLst>
              </a:blip>
              <a:stretch>
                <a:fillRect/>
              </a:stretch>
            </a:blipFill>
            <a:ln cap="sq">
              <a:noFill/>
              <a:prstDash val="solid"/>
              <a:miter/>
            </a:ln>
          </p:spPr>
          <p:txBody>
            <a:bodyPr/>
            <a:lstStyle/>
            <a:p>
              <a:endParaRPr lang="en-US"/>
            </a:p>
          </p:txBody>
        </p:sp>
        <p:sp>
          <p:nvSpPr>
            <p:cNvPr id="52" name="Freeform 52"/>
            <p:cNvSpPr/>
            <p:nvPr/>
          </p:nvSpPr>
          <p:spPr>
            <a:xfrm>
              <a:off x="7819952" y="1701607"/>
              <a:ext cx="743483" cy="920981"/>
            </a:xfrm>
            <a:custGeom>
              <a:avLst/>
              <a:gdLst/>
              <a:ahLst/>
              <a:cxnLst/>
              <a:rect l="l" t="t" r="r" b="b"/>
              <a:pathLst>
                <a:path w="743483" h="920981">
                  <a:moveTo>
                    <a:pt x="0" y="0"/>
                  </a:moveTo>
                  <a:lnTo>
                    <a:pt x="743482" y="0"/>
                  </a:lnTo>
                  <a:lnTo>
                    <a:pt x="743482" y="920980"/>
                  </a:lnTo>
                  <a:lnTo>
                    <a:pt x="0" y="920980"/>
                  </a:lnTo>
                  <a:lnTo>
                    <a:pt x="0" y="0"/>
                  </a:lnTo>
                  <a:close/>
                </a:path>
              </a:pathLst>
            </a:custGeom>
            <a:blipFill>
              <a:blip r:embed="rId34">
                <a:extLst>
                  <a:ext uri="{96DAC541-7B7A-43D3-8B79-37D633B846F1}">
                    <asvg:svgBlip xmlns:asvg="http://schemas.microsoft.com/office/drawing/2016/SVG/main" r:embed="rId35"/>
                  </a:ext>
                </a:extLst>
              </a:blip>
              <a:stretch>
                <a:fillRect/>
              </a:stretch>
            </a:blipFill>
            <a:ln cap="sq">
              <a:noFill/>
              <a:prstDash val="solid"/>
              <a:miter/>
            </a:ln>
          </p:spPr>
          <p:txBody>
            <a:bodyPr/>
            <a:lstStyle/>
            <a:p>
              <a:endParaRPr lang="en-US"/>
            </a:p>
          </p:txBody>
        </p:sp>
        <p:sp>
          <p:nvSpPr>
            <p:cNvPr id="53" name="Freeform 53"/>
            <p:cNvSpPr/>
            <p:nvPr/>
          </p:nvSpPr>
          <p:spPr>
            <a:xfrm>
              <a:off x="6217897" y="1701607"/>
              <a:ext cx="1001066" cy="920981"/>
            </a:xfrm>
            <a:custGeom>
              <a:avLst/>
              <a:gdLst/>
              <a:ahLst/>
              <a:cxnLst/>
              <a:rect l="l" t="t" r="r" b="b"/>
              <a:pathLst>
                <a:path w="1001066" h="920981">
                  <a:moveTo>
                    <a:pt x="0" y="0"/>
                  </a:moveTo>
                  <a:lnTo>
                    <a:pt x="1001066" y="0"/>
                  </a:lnTo>
                  <a:lnTo>
                    <a:pt x="1001066" y="920980"/>
                  </a:lnTo>
                  <a:lnTo>
                    <a:pt x="0" y="920980"/>
                  </a:lnTo>
                  <a:lnTo>
                    <a:pt x="0" y="0"/>
                  </a:lnTo>
                  <a:close/>
                </a:path>
              </a:pathLst>
            </a:custGeom>
            <a:blipFill>
              <a:blip r:embed="rId36">
                <a:extLst>
                  <a:ext uri="{96DAC541-7B7A-43D3-8B79-37D633B846F1}">
                    <asvg:svgBlip xmlns:asvg="http://schemas.microsoft.com/office/drawing/2016/SVG/main" r:embed="rId37"/>
                  </a:ext>
                </a:extLst>
              </a:blip>
              <a:stretch>
                <a:fillRect/>
              </a:stretch>
            </a:blipFill>
            <a:ln cap="sq">
              <a:noFill/>
              <a:prstDash val="solid"/>
              <a:miter/>
            </a:ln>
          </p:spPr>
          <p:txBody>
            <a:bodyPr/>
            <a:lstStyle/>
            <a:p>
              <a:endParaRPr lang="en-US"/>
            </a:p>
          </p:txBody>
        </p:sp>
        <p:sp>
          <p:nvSpPr>
            <p:cNvPr id="54" name="Freeform 54"/>
            <p:cNvSpPr/>
            <p:nvPr/>
          </p:nvSpPr>
          <p:spPr>
            <a:xfrm>
              <a:off x="9226252" y="1910463"/>
              <a:ext cx="1052480" cy="604698"/>
            </a:xfrm>
            <a:custGeom>
              <a:avLst/>
              <a:gdLst/>
              <a:ahLst/>
              <a:cxnLst/>
              <a:rect l="l" t="t" r="r" b="b"/>
              <a:pathLst>
                <a:path w="1052480" h="604698">
                  <a:moveTo>
                    <a:pt x="0" y="0"/>
                  </a:moveTo>
                  <a:lnTo>
                    <a:pt x="1052481" y="0"/>
                  </a:lnTo>
                  <a:lnTo>
                    <a:pt x="1052481" y="604698"/>
                  </a:lnTo>
                  <a:lnTo>
                    <a:pt x="0" y="604698"/>
                  </a:lnTo>
                  <a:lnTo>
                    <a:pt x="0" y="0"/>
                  </a:lnTo>
                  <a:close/>
                </a:path>
              </a:pathLst>
            </a:custGeom>
            <a:blipFill>
              <a:blip r:embed="rId38">
                <a:extLst>
                  <a:ext uri="{96DAC541-7B7A-43D3-8B79-37D633B846F1}">
                    <asvg:svgBlip xmlns:asvg="http://schemas.microsoft.com/office/drawing/2016/SVG/main" r:embed="rId39"/>
                  </a:ext>
                </a:extLst>
              </a:blip>
              <a:stretch>
                <a:fillRect/>
              </a:stretch>
            </a:blipFill>
            <a:ln cap="sq">
              <a:noFill/>
              <a:prstDash val="solid"/>
              <a:miter/>
            </a:ln>
          </p:spPr>
          <p:txBody>
            <a:bodyPr/>
            <a:lstStyle/>
            <a:p>
              <a:endParaRPr lang="en-US"/>
            </a:p>
          </p:txBody>
        </p:sp>
        <p:sp>
          <p:nvSpPr>
            <p:cNvPr id="55" name="Freeform 55"/>
            <p:cNvSpPr/>
            <p:nvPr/>
          </p:nvSpPr>
          <p:spPr>
            <a:xfrm>
              <a:off x="3194195" y="1701607"/>
              <a:ext cx="920981" cy="920981"/>
            </a:xfrm>
            <a:custGeom>
              <a:avLst/>
              <a:gdLst/>
              <a:ahLst/>
              <a:cxnLst/>
              <a:rect l="l" t="t" r="r" b="b"/>
              <a:pathLst>
                <a:path w="920981" h="920981">
                  <a:moveTo>
                    <a:pt x="0" y="0"/>
                  </a:moveTo>
                  <a:lnTo>
                    <a:pt x="920980" y="0"/>
                  </a:lnTo>
                  <a:lnTo>
                    <a:pt x="920980" y="920980"/>
                  </a:lnTo>
                  <a:lnTo>
                    <a:pt x="0" y="920980"/>
                  </a:lnTo>
                  <a:lnTo>
                    <a:pt x="0" y="0"/>
                  </a:lnTo>
                  <a:close/>
                </a:path>
              </a:pathLst>
            </a:custGeom>
            <a:blipFill>
              <a:blip r:embed="rId40">
                <a:extLst>
                  <a:ext uri="{96DAC541-7B7A-43D3-8B79-37D633B846F1}">
                    <asvg:svgBlip xmlns:asvg="http://schemas.microsoft.com/office/drawing/2016/SVG/main" r:embed="rId41"/>
                  </a:ext>
                </a:extLst>
              </a:blip>
              <a:stretch>
                <a:fillRect/>
              </a:stretch>
            </a:blipFill>
            <a:ln cap="sq">
              <a:noFill/>
              <a:prstDash val="solid"/>
              <a:miter/>
            </a:ln>
          </p:spPr>
          <p:txBody>
            <a:bodyPr/>
            <a:lstStyle/>
            <a:p>
              <a:endParaRPr lang="en-US"/>
            </a:p>
          </p:txBody>
        </p:sp>
        <p:sp>
          <p:nvSpPr>
            <p:cNvPr id="56" name="Freeform 56"/>
            <p:cNvSpPr/>
            <p:nvPr/>
          </p:nvSpPr>
          <p:spPr>
            <a:xfrm>
              <a:off x="6684" y="1701607"/>
              <a:ext cx="1070908" cy="920981"/>
            </a:xfrm>
            <a:custGeom>
              <a:avLst/>
              <a:gdLst/>
              <a:ahLst/>
              <a:cxnLst/>
              <a:rect l="l" t="t" r="r" b="b"/>
              <a:pathLst>
                <a:path w="1070908" h="920981">
                  <a:moveTo>
                    <a:pt x="0" y="0"/>
                  </a:moveTo>
                  <a:lnTo>
                    <a:pt x="1070908" y="0"/>
                  </a:lnTo>
                  <a:lnTo>
                    <a:pt x="1070908" y="920980"/>
                  </a:lnTo>
                  <a:lnTo>
                    <a:pt x="0" y="920980"/>
                  </a:lnTo>
                  <a:lnTo>
                    <a:pt x="0" y="0"/>
                  </a:lnTo>
                  <a:close/>
                </a:path>
              </a:pathLst>
            </a:custGeom>
            <a:blipFill>
              <a:blip r:embed="rId42">
                <a:extLst>
                  <a:ext uri="{96DAC541-7B7A-43D3-8B79-37D633B846F1}">
                    <asvg:svgBlip xmlns:asvg="http://schemas.microsoft.com/office/drawing/2016/SVG/main" r:embed="rId43"/>
                  </a:ext>
                </a:extLst>
              </a:blip>
              <a:stretch>
                <a:fillRect/>
              </a:stretch>
            </a:blipFill>
            <a:ln cap="sq">
              <a:noFill/>
              <a:prstDash val="solid"/>
              <a:miter/>
            </a:ln>
          </p:spPr>
          <p:txBody>
            <a:bodyPr/>
            <a:lstStyle/>
            <a:p>
              <a:endParaRPr lang="en-US"/>
            </a:p>
          </p:txBody>
        </p:sp>
        <p:sp>
          <p:nvSpPr>
            <p:cNvPr id="57" name="Freeform 57"/>
            <p:cNvSpPr/>
            <p:nvPr/>
          </p:nvSpPr>
          <p:spPr>
            <a:xfrm>
              <a:off x="4607290" y="1701607"/>
              <a:ext cx="919306" cy="920981"/>
            </a:xfrm>
            <a:custGeom>
              <a:avLst/>
              <a:gdLst/>
              <a:ahLst/>
              <a:cxnLst/>
              <a:rect l="l" t="t" r="r" b="b"/>
              <a:pathLst>
                <a:path w="919306" h="920981">
                  <a:moveTo>
                    <a:pt x="0" y="0"/>
                  </a:moveTo>
                  <a:lnTo>
                    <a:pt x="919306" y="0"/>
                  </a:lnTo>
                  <a:lnTo>
                    <a:pt x="919306" y="920980"/>
                  </a:lnTo>
                  <a:lnTo>
                    <a:pt x="0" y="920980"/>
                  </a:lnTo>
                  <a:lnTo>
                    <a:pt x="0" y="0"/>
                  </a:lnTo>
                  <a:close/>
                </a:path>
              </a:pathLst>
            </a:custGeom>
            <a:blipFill>
              <a:blip r:embed="rId44">
                <a:extLst>
                  <a:ext uri="{96DAC541-7B7A-43D3-8B79-37D633B846F1}">
                    <asvg:svgBlip xmlns:asvg="http://schemas.microsoft.com/office/drawing/2016/SVG/main" r:embed="rId45"/>
                  </a:ext>
                </a:extLst>
              </a:blip>
              <a:stretch>
                <a:fillRect/>
              </a:stretch>
            </a:blipFill>
            <a:ln cap="sq">
              <a:noFill/>
              <a:prstDash val="solid"/>
              <a:miter/>
            </a:ln>
          </p:spPr>
          <p:txBody>
            <a:bodyPr/>
            <a:lstStyle/>
            <a:p>
              <a:endParaRPr lang="en-US"/>
            </a:p>
          </p:txBody>
        </p:sp>
        <p:sp>
          <p:nvSpPr>
            <p:cNvPr id="58" name="Freeform 58"/>
            <p:cNvSpPr/>
            <p:nvPr/>
          </p:nvSpPr>
          <p:spPr>
            <a:xfrm>
              <a:off x="1675403" y="1701607"/>
              <a:ext cx="920981" cy="920981"/>
            </a:xfrm>
            <a:custGeom>
              <a:avLst/>
              <a:gdLst/>
              <a:ahLst/>
              <a:cxnLst/>
              <a:rect l="l" t="t" r="r" b="b"/>
              <a:pathLst>
                <a:path w="920981" h="920981">
                  <a:moveTo>
                    <a:pt x="0" y="0"/>
                  </a:moveTo>
                  <a:lnTo>
                    <a:pt x="920981" y="0"/>
                  </a:lnTo>
                  <a:lnTo>
                    <a:pt x="920981" y="920980"/>
                  </a:lnTo>
                  <a:lnTo>
                    <a:pt x="0" y="920980"/>
                  </a:lnTo>
                  <a:lnTo>
                    <a:pt x="0" y="0"/>
                  </a:lnTo>
                  <a:close/>
                </a:path>
              </a:pathLst>
            </a:custGeom>
            <a:blipFill>
              <a:blip r:embed="rId46">
                <a:extLst>
                  <a:ext uri="{96DAC541-7B7A-43D3-8B79-37D633B846F1}">
                    <asvg:svgBlip xmlns:asvg="http://schemas.microsoft.com/office/drawing/2016/SVG/main" r:embed="rId47"/>
                  </a:ext>
                </a:extLst>
              </a:blip>
              <a:stretch>
                <a:fillRect/>
              </a:stretch>
            </a:blipFill>
            <a:ln cap="sq">
              <a:noFill/>
              <a:prstDash val="solid"/>
              <a:miter/>
            </a:ln>
          </p:spPr>
          <p:txBody>
            <a:bodyPr/>
            <a:lstStyle/>
            <a:p>
              <a:endParaRPr lang="en-US"/>
            </a:p>
          </p:txBody>
        </p:sp>
        <p:sp>
          <p:nvSpPr>
            <p:cNvPr id="59" name="Freeform 59"/>
            <p:cNvSpPr/>
            <p:nvPr/>
          </p:nvSpPr>
          <p:spPr>
            <a:xfrm>
              <a:off x="6718038" y="3419482"/>
              <a:ext cx="1009347" cy="796467"/>
            </a:xfrm>
            <a:custGeom>
              <a:avLst/>
              <a:gdLst/>
              <a:ahLst/>
              <a:cxnLst/>
              <a:rect l="l" t="t" r="r" b="b"/>
              <a:pathLst>
                <a:path w="1009347" h="796467">
                  <a:moveTo>
                    <a:pt x="0" y="0"/>
                  </a:moveTo>
                  <a:lnTo>
                    <a:pt x="1009347" y="0"/>
                  </a:lnTo>
                  <a:lnTo>
                    <a:pt x="1009347" y="796467"/>
                  </a:lnTo>
                  <a:lnTo>
                    <a:pt x="0" y="796467"/>
                  </a:lnTo>
                  <a:lnTo>
                    <a:pt x="0" y="0"/>
                  </a:lnTo>
                  <a:close/>
                </a:path>
              </a:pathLst>
            </a:custGeom>
            <a:blipFill>
              <a:blip r:embed="rId48">
                <a:extLst>
                  <a:ext uri="{96DAC541-7B7A-43D3-8B79-37D633B846F1}">
                    <asvg:svgBlip xmlns:asvg="http://schemas.microsoft.com/office/drawing/2016/SVG/main" r:embed="rId49"/>
                  </a:ext>
                </a:extLst>
              </a:blip>
              <a:stretch>
                <a:fillRect/>
              </a:stretch>
            </a:blipFill>
            <a:ln cap="sq">
              <a:noFill/>
              <a:prstDash val="solid"/>
              <a:miter/>
            </a:ln>
          </p:spPr>
          <p:txBody>
            <a:bodyPr/>
            <a:lstStyle/>
            <a:p>
              <a:endParaRPr lang="en-US"/>
            </a:p>
          </p:txBody>
        </p:sp>
        <p:sp>
          <p:nvSpPr>
            <p:cNvPr id="60" name="Freeform 60"/>
            <p:cNvSpPr/>
            <p:nvPr/>
          </p:nvSpPr>
          <p:spPr>
            <a:xfrm>
              <a:off x="5170987" y="3456913"/>
              <a:ext cx="1040955" cy="626466"/>
            </a:xfrm>
            <a:custGeom>
              <a:avLst/>
              <a:gdLst/>
              <a:ahLst/>
              <a:cxnLst/>
              <a:rect l="l" t="t" r="r" b="b"/>
              <a:pathLst>
                <a:path w="1040955" h="626466">
                  <a:moveTo>
                    <a:pt x="0" y="0"/>
                  </a:moveTo>
                  <a:lnTo>
                    <a:pt x="1040955" y="0"/>
                  </a:lnTo>
                  <a:lnTo>
                    <a:pt x="1040955" y="626466"/>
                  </a:lnTo>
                  <a:lnTo>
                    <a:pt x="0" y="626466"/>
                  </a:lnTo>
                  <a:lnTo>
                    <a:pt x="0" y="0"/>
                  </a:lnTo>
                  <a:close/>
                </a:path>
              </a:pathLst>
            </a:custGeom>
            <a:blipFill>
              <a:blip r:embed="rId50">
                <a:extLst>
                  <a:ext uri="{96DAC541-7B7A-43D3-8B79-37D633B846F1}">
                    <asvg:svgBlip xmlns:asvg="http://schemas.microsoft.com/office/drawing/2016/SVG/main" r:embed="rId51"/>
                  </a:ext>
                </a:extLst>
              </a:blip>
              <a:stretch>
                <a:fillRect/>
              </a:stretch>
            </a:blipFill>
            <a:ln cap="sq">
              <a:noFill/>
              <a:prstDash val="solid"/>
              <a:miter/>
            </a:ln>
          </p:spPr>
          <p:txBody>
            <a:bodyPr/>
            <a:lstStyle/>
            <a:p>
              <a:endParaRPr lang="en-US"/>
            </a:p>
          </p:txBody>
        </p:sp>
        <p:sp>
          <p:nvSpPr>
            <p:cNvPr id="61" name="Freeform 61"/>
            <p:cNvSpPr/>
            <p:nvPr/>
          </p:nvSpPr>
          <p:spPr>
            <a:xfrm>
              <a:off x="2720093" y="3361217"/>
              <a:ext cx="856557" cy="912997"/>
            </a:xfrm>
            <a:custGeom>
              <a:avLst/>
              <a:gdLst/>
              <a:ahLst/>
              <a:cxnLst/>
              <a:rect l="l" t="t" r="r" b="b"/>
              <a:pathLst>
                <a:path w="856557" h="912997">
                  <a:moveTo>
                    <a:pt x="0" y="0"/>
                  </a:moveTo>
                  <a:lnTo>
                    <a:pt x="856557" y="0"/>
                  </a:lnTo>
                  <a:lnTo>
                    <a:pt x="856557" y="912997"/>
                  </a:lnTo>
                  <a:lnTo>
                    <a:pt x="0" y="912997"/>
                  </a:lnTo>
                  <a:lnTo>
                    <a:pt x="0" y="0"/>
                  </a:lnTo>
                  <a:close/>
                </a:path>
              </a:pathLst>
            </a:custGeom>
            <a:blipFill>
              <a:blip r:embed="rId52">
                <a:extLst>
                  <a:ext uri="{96DAC541-7B7A-43D3-8B79-37D633B846F1}">
                    <asvg:svgBlip xmlns:asvg="http://schemas.microsoft.com/office/drawing/2016/SVG/main" r:embed="rId53"/>
                  </a:ext>
                </a:extLst>
              </a:blip>
              <a:stretch>
                <a:fillRect/>
              </a:stretch>
            </a:blipFill>
            <a:ln cap="sq">
              <a:noFill/>
              <a:prstDash val="solid"/>
              <a:miter/>
            </a:ln>
          </p:spPr>
          <p:txBody>
            <a:bodyPr/>
            <a:lstStyle/>
            <a:p>
              <a:endParaRPr lang="en-US"/>
            </a:p>
          </p:txBody>
        </p:sp>
        <p:sp>
          <p:nvSpPr>
            <p:cNvPr id="62" name="Freeform 62"/>
            <p:cNvSpPr/>
            <p:nvPr/>
          </p:nvSpPr>
          <p:spPr>
            <a:xfrm>
              <a:off x="4082746" y="3371912"/>
              <a:ext cx="582145" cy="796467"/>
            </a:xfrm>
            <a:custGeom>
              <a:avLst/>
              <a:gdLst/>
              <a:ahLst/>
              <a:cxnLst/>
              <a:rect l="l" t="t" r="r" b="b"/>
              <a:pathLst>
                <a:path w="582145" h="796467">
                  <a:moveTo>
                    <a:pt x="0" y="0"/>
                  </a:moveTo>
                  <a:lnTo>
                    <a:pt x="582145" y="0"/>
                  </a:lnTo>
                  <a:lnTo>
                    <a:pt x="582145" y="796467"/>
                  </a:lnTo>
                  <a:lnTo>
                    <a:pt x="0" y="796467"/>
                  </a:lnTo>
                  <a:lnTo>
                    <a:pt x="0" y="0"/>
                  </a:lnTo>
                  <a:close/>
                </a:path>
              </a:pathLst>
            </a:custGeom>
            <a:blipFill>
              <a:blip r:embed="rId54">
                <a:extLst>
                  <a:ext uri="{96DAC541-7B7A-43D3-8B79-37D633B846F1}">
                    <asvg:svgBlip xmlns:asvg="http://schemas.microsoft.com/office/drawing/2016/SVG/main" r:embed="rId55"/>
                  </a:ext>
                </a:extLst>
              </a:blip>
              <a:stretch>
                <a:fillRect/>
              </a:stretch>
            </a:blipFill>
            <a:ln cap="sq">
              <a:noFill/>
              <a:prstDash val="solid"/>
              <a:miter/>
            </a:ln>
          </p:spPr>
          <p:txBody>
            <a:bodyPr/>
            <a:lstStyle/>
            <a:p>
              <a:endParaRPr lang="en-US"/>
            </a:p>
          </p:txBody>
        </p:sp>
        <p:sp>
          <p:nvSpPr>
            <p:cNvPr id="63" name="Freeform 63"/>
            <p:cNvSpPr/>
            <p:nvPr/>
          </p:nvSpPr>
          <p:spPr>
            <a:xfrm>
              <a:off x="1545732" y="3361217"/>
              <a:ext cx="665658" cy="912997"/>
            </a:xfrm>
            <a:custGeom>
              <a:avLst/>
              <a:gdLst/>
              <a:ahLst/>
              <a:cxnLst/>
              <a:rect l="l" t="t" r="r" b="b"/>
              <a:pathLst>
                <a:path w="665658" h="912997">
                  <a:moveTo>
                    <a:pt x="0" y="0"/>
                  </a:moveTo>
                  <a:lnTo>
                    <a:pt x="665658" y="0"/>
                  </a:lnTo>
                  <a:lnTo>
                    <a:pt x="665658" y="912997"/>
                  </a:lnTo>
                  <a:lnTo>
                    <a:pt x="0" y="912997"/>
                  </a:lnTo>
                  <a:lnTo>
                    <a:pt x="0" y="0"/>
                  </a:lnTo>
                  <a:close/>
                </a:path>
              </a:pathLst>
            </a:custGeom>
            <a:blipFill>
              <a:blip r:embed="rId56">
                <a:extLst>
                  <a:ext uri="{96DAC541-7B7A-43D3-8B79-37D633B846F1}">
                    <asvg:svgBlip xmlns:asvg="http://schemas.microsoft.com/office/drawing/2016/SVG/main" r:embed="rId57"/>
                  </a:ext>
                </a:extLst>
              </a:blip>
              <a:stretch>
                <a:fillRect/>
              </a:stretch>
            </a:blipFill>
            <a:ln cap="sq">
              <a:noFill/>
              <a:prstDash val="solid"/>
              <a:miter/>
            </a:ln>
          </p:spPr>
          <p:txBody>
            <a:bodyPr/>
            <a:lstStyle/>
            <a:p>
              <a:endParaRPr lang="en-US"/>
            </a:p>
          </p:txBody>
        </p:sp>
        <p:sp>
          <p:nvSpPr>
            <p:cNvPr id="64" name="Freeform 64"/>
            <p:cNvSpPr/>
            <p:nvPr/>
          </p:nvSpPr>
          <p:spPr>
            <a:xfrm>
              <a:off x="9541258" y="3419482"/>
              <a:ext cx="796467" cy="796467"/>
            </a:xfrm>
            <a:custGeom>
              <a:avLst/>
              <a:gdLst/>
              <a:ahLst/>
              <a:cxnLst/>
              <a:rect l="l" t="t" r="r" b="b"/>
              <a:pathLst>
                <a:path w="796467" h="796467">
                  <a:moveTo>
                    <a:pt x="0" y="0"/>
                  </a:moveTo>
                  <a:lnTo>
                    <a:pt x="796467" y="0"/>
                  </a:lnTo>
                  <a:lnTo>
                    <a:pt x="796467" y="796467"/>
                  </a:lnTo>
                  <a:lnTo>
                    <a:pt x="0" y="796467"/>
                  </a:lnTo>
                  <a:lnTo>
                    <a:pt x="0" y="0"/>
                  </a:lnTo>
                  <a:close/>
                </a:path>
              </a:pathLst>
            </a:custGeom>
            <a:blipFill>
              <a:blip r:embed="rId58">
                <a:extLst>
                  <a:ext uri="{96DAC541-7B7A-43D3-8B79-37D633B846F1}">
                    <asvg:svgBlip xmlns:asvg="http://schemas.microsoft.com/office/drawing/2016/SVG/main" r:embed="rId59"/>
                  </a:ext>
                </a:extLst>
              </a:blip>
              <a:stretch>
                <a:fillRect/>
              </a:stretch>
            </a:blipFill>
            <a:ln cap="sq">
              <a:noFill/>
              <a:prstDash val="solid"/>
              <a:miter/>
            </a:ln>
          </p:spPr>
          <p:txBody>
            <a:bodyPr/>
            <a:lstStyle/>
            <a:p>
              <a:endParaRPr lang="en-US"/>
            </a:p>
          </p:txBody>
        </p:sp>
        <p:sp>
          <p:nvSpPr>
            <p:cNvPr id="65" name="Freeform 65"/>
            <p:cNvSpPr/>
            <p:nvPr/>
          </p:nvSpPr>
          <p:spPr>
            <a:xfrm>
              <a:off x="8237392" y="3419482"/>
              <a:ext cx="796467" cy="796467"/>
            </a:xfrm>
            <a:custGeom>
              <a:avLst/>
              <a:gdLst/>
              <a:ahLst/>
              <a:cxnLst/>
              <a:rect l="l" t="t" r="r" b="b"/>
              <a:pathLst>
                <a:path w="796467" h="796467">
                  <a:moveTo>
                    <a:pt x="0" y="0"/>
                  </a:moveTo>
                  <a:lnTo>
                    <a:pt x="796467" y="0"/>
                  </a:lnTo>
                  <a:lnTo>
                    <a:pt x="796467" y="796467"/>
                  </a:lnTo>
                  <a:lnTo>
                    <a:pt x="0" y="796467"/>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txBody>
            <a:bodyPr/>
            <a:lstStyle/>
            <a:p>
              <a:endParaRPr lang="en-US"/>
            </a:p>
          </p:txBody>
        </p:sp>
        <p:sp>
          <p:nvSpPr>
            <p:cNvPr id="66" name="Freeform 66"/>
            <p:cNvSpPr/>
            <p:nvPr/>
          </p:nvSpPr>
          <p:spPr>
            <a:xfrm>
              <a:off x="6684" y="3309656"/>
              <a:ext cx="1031648" cy="920981"/>
            </a:xfrm>
            <a:custGeom>
              <a:avLst/>
              <a:gdLst/>
              <a:ahLst/>
              <a:cxnLst/>
              <a:rect l="l" t="t" r="r" b="b"/>
              <a:pathLst>
                <a:path w="1031648" h="920981">
                  <a:moveTo>
                    <a:pt x="0" y="0"/>
                  </a:moveTo>
                  <a:lnTo>
                    <a:pt x="1031649" y="0"/>
                  </a:lnTo>
                  <a:lnTo>
                    <a:pt x="1031649" y="920980"/>
                  </a:lnTo>
                  <a:lnTo>
                    <a:pt x="0" y="920980"/>
                  </a:lnTo>
                  <a:lnTo>
                    <a:pt x="0" y="0"/>
                  </a:lnTo>
                  <a:close/>
                </a:path>
              </a:pathLst>
            </a:custGeom>
            <a:blipFill>
              <a:blip r:embed="rId62">
                <a:extLst>
                  <a:ext uri="{96DAC541-7B7A-43D3-8B79-37D633B846F1}">
                    <asvg:svgBlip xmlns:asvg="http://schemas.microsoft.com/office/drawing/2016/SVG/main" r:embed="rId63"/>
                  </a:ext>
                </a:extLst>
              </a:blip>
              <a:stretch>
                <a:fillRect/>
              </a:stretch>
            </a:blipFill>
            <a:ln cap="sq">
              <a:noFill/>
              <a:prstDash val="solid"/>
              <a:miter/>
            </a:ln>
          </p:spPr>
          <p:txBody>
            <a:bodyPr/>
            <a:lstStyle/>
            <a:p>
              <a:endParaRPr lang="en-US"/>
            </a:p>
          </p:txBody>
        </p:sp>
        <p:sp>
          <p:nvSpPr>
            <p:cNvPr id="67" name="Freeform 67"/>
            <p:cNvSpPr/>
            <p:nvPr/>
          </p:nvSpPr>
          <p:spPr>
            <a:xfrm>
              <a:off x="9345421" y="5124884"/>
              <a:ext cx="788465" cy="901571"/>
            </a:xfrm>
            <a:custGeom>
              <a:avLst/>
              <a:gdLst/>
              <a:ahLst/>
              <a:cxnLst/>
              <a:rect l="l" t="t" r="r" b="b"/>
              <a:pathLst>
                <a:path w="788465" h="901571">
                  <a:moveTo>
                    <a:pt x="0" y="0"/>
                  </a:moveTo>
                  <a:lnTo>
                    <a:pt x="788465" y="0"/>
                  </a:lnTo>
                  <a:lnTo>
                    <a:pt x="788465" y="901572"/>
                  </a:lnTo>
                  <a:lnTo>
                    <a:pt x="0" y="901572"/>
                  </a:lnTo>
                  <a:lnTo>
                    <a:pt x="0" y="0"/>
                  </a:lnTo>
                  <a:close/>
                </a:path>
              </a:pathLst>
            </a:custGeom>
            <a:blipFill>
              <a:blip r:embed="rId64">
                <a:extLst>
                  <a:ext uri="{96DAC541-7B7A-43D3-8B79-37D633B846F1}">
                    <asvg:svgBlip xmlns:asvg="http://schemas.microsoft.com/office/drawing/2016/SVG/main" r:embed="rId65"/>
                  </a:ext>
                </a:extLst>
              </a:blip>
              <a:stretch>
                <a:fillRect/>
              </a:stretch>
            </a:blipFill>
            <a:ln cap="sq">
              <a:noFill/>
              <a:prstDash val="solid"/>
              <a:miter/>
            </a:ln>
          </p:spPr>
          <p:txBody>
            <a:bodyPr/>
            <a:lstStyle/>
            <a:p>
              <a:endParaRPr lang="en-US"/>
            </a:p>
          </p:txBody>
        </p:sp>
        <p:sp>
          <p:nvSpPr>
            <p:cNvPr id="68" name="Freeform 68"/>
            <p:cNvSpPr/>
            <p:nvPr/>
          </p:nvSpPr>
          <p:spPr>
            <a:xfrm>
              <a:off x="7784637" y="5243432"/>
              <a:ext cx="949252" cy="664476"/>
            </a:xfrm>
            <a:custGeom>
              <a:avLst/>
              <a:gdLst/>
              <a:ahLst/>
              <a:cxnLst/>
              <a:rect l="l" t="t" r="r" b="b"/>
              <a:pathLst>
                <a:path w="949252" h="664476">
                  <a:moveTo>
                    <a:pt x="0" y="0"/>
                  </a:moveTo>
                  <a:lnTo>
                    <a:pt x="949251" y="0"/>
                  </a:lnTo>
                  <a:lnTo>
                    <a:pt x="949251" y="664476"/>
                  </a:lnTo>
                  <a:lnTo>
                    <a:pt x="0" y="664476"/>
                  </a:lnTo>
                  <a:lnTo>
                    <a:pt x="0" y="0"/>
                  </a:lnTo>
                  <a:close/>
                </a:path>
              </a:pathLst>
            </a:custGeom>
            <a:blipFill>
              <a:blip r:embed="rId66">
                <a:extLst>
                  <a:ext uri="{96DAC541-7B7A-43D3-8B79-37D633B846F1}">
                    <asvg:svgBlip xmlns:asvg="http://schemas.microsoft.com/office/drawing/2016/SVG/main" r:embed="rId67"/>
                  </a:ext>
                </a:extLst>
              </a:blip>
              <a:stretch>
                <a:fillRect/>
              </a:stretch>
            </a:blipFill>
            <a:ln cap="sq">
              <a:noFill/>
              <a:prstDash val="solid"/>
              <a:miter/>
            </a:ln>
          </p:spPr>
          <p:txBody>
            <a:bodyPr/>
            <a:lstStyle/>
            <a:p>
              <a:endParaRPr lang="en-US"/>
            </a:p>
          </p:txBody>
        </p:sp>
        <p:sp>
          <p:nvSpPr>
            <p:cNvPr id="69" name="Freeform 69"/>
            <p:cNvSpPr/>
            <p:nvPr/>
          </p:nvSpPr>
          <p:spPr>
            <a:xfrm>
              <a:off x="6352633" y="5243432"/>
              <a:ext cx="812137" cy="664476"/>
            </a:xfrm>
            <a:custGeom>
              <a:avLst/>
              <a:gdLst/>
              <a:ahLst/>
              <a:cxnLst/>
              <a:rect l="l" t="t" r="r" b="b"/>
              <a:pathLst>
                <a:path w="812137" h="664476">
                  <a:moveTo>
                    <a:pt x="0" y="0"/>
                  </a:moveTo>
                  <a:lnTo>
                    <a:pt x="812138" y="0"/>
                  </a:lnTo>
                  <a:lnTo>
                    <a:pt x="812138" y="664476"/>
                  </a:lnTo>
                  <a:lnTo>
                    <a:pt x="0" y="664476"/>
                  </a:lnTo>
                  <a:lnTo>
                    <a:pt x="0" y="0"/>
                  </a:lnTo>
                  <a:close/>
                </a:path>
              </a:pathLst>
            </a:custGeom>
            <a:blipFill>
              <a:blip r:embed="rId68">
                <a:extLst>
                  <a:ext uri="{96DAC541-7B7A-43D3-8B79-37D633B846F1}">
                    <asvg:svgBlip xmlns:asvg="http://schemas.microsoft.com/office/drawing/2016/SVG/main" r:embed="rId69"/>
                  </a:ext>
                </a:extLst>
              </a:blip>
              <a:stretch>
                <a:fillRect/>
              </a:stretch>
            </a:blipFill>
            <a:ln cap="sq">
              <a:noFill/>
              <a:prstDash val="solid"/>
              <a:miter/>
            </a:ln>
          </p:spPr>
          <p:txBody>
            <a:bodyPr/>
            <a:lstStyle/>
            <a:p>
              <a:endParaRPr lang="en-US"/>
            </a:p>
          </p:txBody>
        </p:sp>
        <p:sp>
          <p:nvSpPr>
            <p:cNvPr id="70" name="Freeform 70"/>
            <p:cNvSpPr/>
            <p:nvPr/>
          </p:nvSpPr>
          <p:spPr>
            <a:xfrm>
              <a:off x="4011028" y="5124884"/>
              <a:ext cx="454064" cy="901571"/>
            </a:xfrm>
            <a:custGeom>
              <a:avLst/>
              <a:gdLst/>
              <a:ahLst/>
              <a:cxnLst/>
              <a:rect l="l" t="t" r="r" b="b"/>
              <a:pathLst>
                <a:path w="454064" h="901571">
                  <a:moveTo>
                    <a:pt x="0" y="0"/>
                  </a:moveTo>
                  <a:lnTo>
                    <a:pt x="454064" y="0"/>
                  </a:lnTo>
                  <a:lnTo>
                    <a:pt x="454064" y="901572"/>
                  </a:lnTo>
                  <a:lnTo>
                    <a:pt x="0" y="901572"/>
                  </a:lnTo>
                  <a:lnTo>
                    <a:pt x="0" y="0"/>
                  </a:lnTo>
                  <a:close/>
                </a:path>
              </a:pathLst>
            </a:custGeom>
            <a:blipFill>
              <a:blip r:embed="rId70">
                <a:extLst>
                  <a:ext uri="{96DAC541-7B7A-43D3-8B79-37D633B846F1}">
                    <asvg:svgBlip xmlns:asvg="http://schemas.microsoft.com/office/drawing/2016/SVG/main" r:embed="rId71"/>
                  </a:ext>
                </a:extLst>
              </a:blip>
              <a:stretch>
                <a:fillRect/>
              </a:stretch>
            </a:blipFill>
            <a:ln cap="sq">
              <a:noFill/>
              <a:prstDash val="solid"/>
              <a:miter/>
            </a:ln>
          </p:spPr>
          <p:txBody>
            <a:bodyPr/>
            <a:lstStyle/>
            <a:p>
              <a:endParaRPr lang="en-US"/>
            </a:p>
          </p:txBody>
        </p:sp>
        <p:sp>
          <p:nvSpPr>
            <p:cNvPr id="71" name="Freeform 71"/>
            <p:cNvSpPr/>
            <p:nvPr/>
          </p:nvSpPr>
          <p:spPr>
            <a:xfrm>
              <a:off x="5076625" y="5243432"/>
              <a:ext cx="664476" cy="664476"/>
            </a:xfrm>
            <a:custGeom>
              <a:avLst/>
              <a:gdLst/>
              <a:ahLst/>
              <a:cxnLst/>
              <a:rect l="l" t="t" r="r" b="b"/>
              <a:pathLst>
                <a:path w="664476" h="664476">
                  <a:moveTo>
                    <a:pt x="0" y="0"/>
                  </a:moveTo>
                  <a:lnTo>
                    <a:pt x="664476" y="0"/>
                  </a:lnTo>
                  <a:lnTo>
                    <a:pt x="664476" y="664476"/>
                  </a:lnTo>
                  <a:lnTo>
                    <a:pt x="0" y="664476"/>
                  </a:lnTo>
                  <a:lnTo>
                    <a:pt x="0" y="0"/>
                  </a:lnTo>
                  <a:close/>
                </a:path>
              </a:pathLst>
            </a:custGeom>
            <a:blipFill>
              <a:blip r:embed="rId72">
                <a:extLst>
                  <a:ext uri="{96DAC541-7B7A-43D3-8B79-37D633B846F1}">
                    <asvg:svgBlip xmlns:asvg="http://schemas.microsoft.com/office/drawing/2016/SVG/main" r:embed="rId73"/>
                  </a:ext>
                </a:extLst>
              </a:blip>
              <a:stretch>
                <a:fillRect/>
              </a:stretch>
            </a:blipFill>
            <a:ln cap="sq">
              <a:noFill/>
              <a:prstDash val="solid"/>
              <a:miter/>
            </a:ln>
          </p:spPr>
          <p:txBody>
            <a:bodyPr/>
            <a:lstStyle/>
            <a:p>
              <a:endParaRPr lang="en-US"/>
            </a:p>
          </p:txBody>
        </p:sp>
        <p:sp>
          <p:nvSpPr>
            <p:cNvPr id="72" name="Freeform 72"/>
            <p:cNvSpPr/>
            <p:nvPr/>
          </p:nvSpPr>
          <p:spPr>
            <a:xfrm>
              <a:off x="0" y="5043901"/>
              <a:ext cx="572377" cy="1063538"/>
            </a:xfrm>
            <a:custGeom>
              <a:avLst/>
              <a:gdLst/>
              <a:ahLst/>
              <a:cxnLst/>
              <a:rect l="l" t="t" r="r" b="b"/>
              <a:pathLst>
                <a:path w="572377" h="1063538">
                  <a:moveTo>
                    <a:pt x="0" y="0"/>
                  </a:moveTo>
                  <a:lnTo>
                    <a:pt x="572377" y="0"/>
                  </a:lnTo>
                  <a:lnTo>
                    <a:pt x="572377" y="1063538"/>
                  </a:lnTo>
                  <a:lnTo>
                    <a:pt x="0" y="1063538"/>
                  </a:lnTo>
                  <a:lnTo>
                    <a:pt x="0" y="0"/>
                  </a:lnTo>
                  <a:close/>
                </a:path>
              </a:pathLst>
            </a:custGeom>
            <a:blipFill>
              <a:blip r:embed="rId74">
                <a:extLst>
                  <a:ext uri="{96DAC541-7B7A-43D3-8B79-37D633B846F1}">
                    <asvg:svgBlip xmlns:asvg="http://schemas.microsoft.com/office/drawing/2016/SVG/main" r:embed="rId75"/>
                  </a:ext>
                </a:extLst>
              </a:blip>
              <a:stretch>
                <a:fillRect/>
              </a:stretch>
            </a:blipFill>
            <a:ln cap="sq">
              <a:noFill/>
              <a:prstDash val="solid"/>
              <a:miter/>
            </a:ln>
          </p:spPr>
          <p:txBody>
            <a:bodyPr/>
            <a:lstStyle/>
            <a:p>
              <a:endParaRPr lang="en-US"/>
            </a:p>
          </p:txBody>
        </p:sp>
        <p:sp>
          <p:nvSpPr>
            <p:cNvPr id="73" name="Freeform 73"/>
            <p:cNvSpPr/>
            <p:nvPr/>
          </p:nvSpPr>
          <p:spPr>
            <a:xfrm>
              <a:off x="1185576" y="5043901"/>
              <a:ext cx="823758" cy="1063538"/>
            </a:xfrm>
            <a:custGeom>
              <a:avLst/>
              <a:gdLst/>
              <a:ahLst/>
              <a:cxnLst/>
              <a:rect l="l" t="t" r="r" b="b"/>
              <a:pathLst>
                <a:path w="823758" h="1063538">
                  <a:moveTo>
                    <a:pt x="0" y="0"/>
                  </a:moveTo>
                  <a:lnTo>
                    <a:pt x="823758" y="0"/>
                  </a:lnTo>
                  <a:lnTo>
                    <a:pt x="823758" y="1063538"/>
                  </a:lnTo>
                  <a:lnTo>
                    <a:pt x="0" y="1063538"/>
                  </a:lnTo>
                  <a:lnTo>
                    <a:pt x="0" y="0"/>
                  </a:lnTo>
                  <a:close/>
                </a:path>
              </a:pathLst>
            </a:custGeom>
            <a:blipFill>
              <a:blip r:embed="rId76">
                <a:extLst>
                  <a:ext uri="{96DAC541-7B7A-43D3-8B79-37D633B846F1}">
                    <asvg:svgBlip xmlns:asvg="http://schemas.microsoft.com/office/drawing/2016/SVG/main" r:embed="rId77"/>
                  </a:ext>
                </a:extLst>
              </a:blip>
              <a:stretch>
                <a:fillRect/>
              </a:stretch>
            </a:blipFill>
            <a:ln cap="sq">
              <a:noFill/>
              <a:prstDash val="solid"/>
              <a:miter/>
            </a:ln>
          </p:spPr>
          <p:txBody>
            <a:bodyPr/>
            <a:lstStyle/>
            <a:p>
              <a:endParaRPr lang="en-US"/>
            </a:p>
          </p:txBody>
        </p:sp>
        <p:sp>
          <p:nvSpPr>
            <p:cNvPr id="74" name="Freeform 74"/>
            <p:cNvSpPr/>
            <p:nvPr/>
          </p:nvSpPr>
          <p:spPr>
            <a:xfrm>
              <a:off x="2620866" y="5124884"/>
              <a:ext cx="778630" cy="901571"/>
            </a:xfrm>
            <a:custGeom>
              <a:avLst/>
              <a:gdLst/>
              <a:ahLst/>
              <a:cxnLst/>
              <a:rect l="l" t="t" r="r" b="b"/>
              <a:pathLst>
                <a:path w="778630" h="901571">
                  <a:moveTo>
                    <a:pt x="0" y="0"/>
                  </a:moveTo>
                  <a:lnTo>
                    <a:pt x="778630" y="0"/>
                  </a:lnTo>
                  <a:lnTo>
                    <a:pt x="778630" y="901572"/>
                  </a:lnTo>
                  <a:lnTo>
                    <a:pt x="0" y="901572"/>
                  </a:lnTo>
                  <a:lnTo>
                    <a:pt x="0" y="0"/>
                  </a:lnTo>
                  <a:close/>
                </a:path>
              </a:pathLst>
            </a:custGeom>
            <a:blipFill>
              <a:blip r:embed="rId78">
                <a:extLst>
                  <a:ext uri="{96DAC541-7B7A-43D3-8B79-37D633B846F1}">
                    <asvg:svgBlip xmlns:asvg="http://schemas.microsoft.com/office/drawing/2016/SVG/main" r:embed="rId79"/>
                  </a:ext>
                </a:extLst>
              </a:blip>
              <a:stretch>
                <a:fillRect/>
              </a:stretch>
            </a:blipFill>
            <a:ln cap="sq">
              <a:noFill/>
              <a:prstDash val="solid"/>
              <a:miter/>
            </a:ln>
          </p:spPr>
          <p:txBody>
            <a:bodyPr/>
            <a:lstStyle/>
            <a:p>
              <a:endParaRPr lang="en-US"/>
            </a:p>
          </p:txBody>
        </p:sp>
      </p:gr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3" name="TextBox 3"/>
          <p:cNvSpPr txBox="1"/>
          <p:nvPr/>
        </p:nvSpPr>
        <p:spPr>
          <a:xfrm>
            <a:off x="3377480" y="2605456"/>
            <a:ext cx="11533039" cy="324612"/>
          </a:xfrm>
          <a:prstGeom prst="rect">
            <a:avLst/>
          </a:prstGeom>
        </p:spPr>
        <p:txBody>
          <a:bodyPr lIns="0" tIns="0" rIns="0" bIns="0" rtlCol="0" anchor="t">
            <a:spAutoFit/>
          </a:bodyPr>
          <a:lstStyle/>
          <a:p>
            <a:pPr marL="0" lvl="1" indent="0" algn="ctr">
              <a:lnSpc>
                <a:spcPts val="2683"/>
              </a:lnSpc>
            </a:pPr>
            <a:r>
              <a:rPr lang="en-US" sz="2199">
                <a:solidFill>
                  <a:srgbClr val="FFFFFF"/>
                </a:solidFill>
                <a:latin typeface="Canva Sans"/>
                <a:ea typeface="Canva Sans"/>
                <a:cs typeface="Canva Sans"/>
                <a:sym typeface="Canva Sans"/>
              </a:rPr>
              <a:t>This presentation template is free for everyone to use thanks to the following:</a:t>
            </a:r>
          </a:p>
        </p:txBody>
      </p:sp>
      <p:sp>
        <p:nvSpPr>
          <p:cNvPr id="4" name="TextBox 4"/>
          <p:cNvSpPr txBox="1"/>
          <p:nvPr/>
        </p:nvSpPr>
        <p:spPr>
          <a:xfrm>
            <a:off x="7108732" y="8257423"/>
            <a:ext cx="4070535" cy="421513"/>
          </a:xfrm>
          <a:prstGeom prst="rect">
            <a:avLst/>
          </a:prstGeom>
        </p:spPr>
        <p:txBody>
          <a:bodyPr lIns="0" tIns="0" rIns="0" bIns="0" rtlCol="0" anchor="t">
            <a:spAutoFit/>
          </a:bodyPr>
          <a:lstStyle/>
          <a:p>
            <a:pPr marL="0" lvl="1" indent="0" algn="ctr">
              <a:lnSpc>
                <a:spcPts val="3415"/>
              </a:lnSpc>
            </a:pPr>
            <a:r>
              <a:rPr lang="en-US" sz="2799" b="1" i="1">
                <a:solidFill>
                  <a:srgbClr val="FFFFFF"/>
                </a:solidFill>
                <a:latin typeface="Canva Sans Bold Italics"/>
                <a:ea typeface="Canva Sans Bold Italics"/>
                <a:cs typeface="Canva Sans Bold Italics"/>
                <a:sym typeface="Canva Sans Bold Italics"/>
              </a:rPr>
              <a:t>Happy designing!</a:t>
            </a:r>
          </a:p>
        </p:txBody>
      </p:sp>
      <p:sp>
        <p:nvSpPr>
          <p:cNvPr id="5" name="TextBox 5"/>
          <p:cNvSpPr txBox="1"/>
          <p:nvPr/>
        </p:nvSpPr>
        <p:spPr>
          <a:xfrm>
            <a:off x="4210005" y="5279512"/>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presentation template</a:t>
            </a:r>
          </a:p>
        </p:txBody>
      </p:sp>
      <p:sp>
        <p:nvSpPr>
          <p:cNvPr id="6" name="TextBox 6"/>
          <p:cNvSpPr txBox="1"/>
          <p:nvPr/>
        </p:nvSpPr>
        <p:spPr>
          <a:xfrm>
            <a:off x="4210005" y="7014728"/>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photos</a:t>
            </a:r>
          </a:p>
        </p:txBody>
      </p:sp>
      <p:sp>
        <p:nvSpPr>
          <p:cNvPr id="7" name="TextBox 7"/>
          <p:cNvSpPr txBox="1"/>
          <p:nvPr/>
        </p:nvSpPr>
        <p:spPr>
          <a:xfrm>
            <a:off x="5469973" y="1703314"/>
            <a:ext cx="7348055" cy="773593"/>
          </a:xfrm>
          <a:prstGeom prst="rect">
            <a:avLst/>
          </a:prstGeom>
        </p:spPr>
        <p:txBody>
          <a:bodyPr lIns="0" tIns="0" rIns="0" bIns="0" rtlCol="0" anchor="t">
            <a:spAutoFit/>
          </a:bodyPr>
          <a:lstStyle/>
          <a:p>
            <a:pPr marL="0" lvl="0" indent="0" algn="ctr">
              <a:lnSpc>
                <a:spcPts val="5706"/>
              </a:lnSpc>
            </a:pPr>
            <a:r>
              <a:rPr lang="en-US" sz="5706" b="1" spc="-330">
                <a:solidFill>
                  <a:srgbClr val="FFFFFF"/>
                </a:solidFill>
                <a:latin typeface="Canva Sans Bold"/>
                <a:ea typeface="Canva Sans Bold"/>
                <a:cs typeface="Canva Sans Bold"/>
                <a:sym typeface="Canva Sans Bold"/>
              </a:rPr>
              <a:t>CREDITS</a:t>
            </a:r>
          </a:p>
        </p:txBody>
      </p:sp>
      <p:sp>
        <p:nvSpPr>
          <p:cNvPr id="8" name="TextBox 8"/>
          <p:cNvSpPr txBox="1"/>
          <p:nvPr/>
        </p:nvSpPr>
        <p:spPr>
          <a:xfrm>
            <a:off x="6110027" y="6282261"/>
            <a:ext cx="6067945" cy="618167"/>
          </a:xfrm>
          <a:prstGeom prst="rect">
            <a:avLst/>
          </a:prstGeom>
        </p:spPr>
        <p:txBody>
          <a:bodyPr lIns="0" tIns="0" rIns="0" bIns="0" rtlCol="0" anchor="t">
            <a:spAutoFit/>
          </a:bodyPr>
          <a:lstStyle/>
          <a:p>
            <a:pPr marL="0" lvl="0" indent="0" algn="ctr">
              <a:lnSpc>
                <a:spcPts val="4712"/>
              </a:lnSpc>
            </a:pPr>
            <a:r>
              <a:rPr lang="en-US" sz="4712" dirty="0" err="1">
                <a:solidFill>
                  <a:srgbClr val="FFFFFF"/>
                </a:solidFill>
                <a:latin typeface="Canva Sans"/>
                <a:ea typeface="Canva Sans"/>
                <a:cs typeface="Canva Sans"/>
                <a:sym typeface="Canva Sans"/>
              </a:rPr>
              <a:t>Pexels</a:t>
            </a:r>
            <a:r>
              <a:rPr lang="en-US" sz="4712" dirty="0">
                <a:solidFill>
                  <a:srgbClr val="FFFFFF"/>
                </a:solidFill>
                <a:latin typeface="Canva Sans"/>
                <a:ea typeface="Canva Sans"/>
                <a:cs typeface="Canva Sans"/>
                <a:sym typeface="Canva Sans"/>
              </a:rPr>
              <a:t>, </a:t>
            </a:r>
            <a:r>
              <a:rPr lang="en-US" sz="4712" dirty="0" err="1">
                <a:solidFill>
                  <a:srgbClr val="FFFFFF"/>
                </a:solidFill>
                <a:latin typeface="Canva Sans"/>
                <a:ea typeface="Canva Sans"/>
                <a:cs typeface="Canva Sans"/>
                <a:sym typeface="Canva Sans"/>
              </a:rPr>
              <a:t>Pixabay</a:t>
            </a:r>
            <a:endParaRPr lang="en-US" sz="4712" dirty="0">
              <a:solidFill>
                <a:srgbClr val="FFFFFF"/>
              </a:solidFill>
              <a:latin typeface="Canva Sans"/>
              <a:ea typeface="Canva Sans"/>
              <a:cs typeface="Canva Sans"/>
              <a:sym typeface="Canva Sans"/>
            </a:endParaRPr>
          </a:p>
        </p:txBody>
      </p:sp>
      <p:sp>
        <p:nvSpPr>
          <p:cNvPr id="9" name="Freeform 9"/>
          <p:cNvSpPr/>
          <p:nvPr/>
        </p:nvSpPr>
        <p:spPr>
          <a:xfrm>
            <a:off x="6731779" y="3872839"/>
            <a:ext cx="4824443" cy="1206111"/>
          </a:xfrm>
          <a:custGeom>
            <a:avLst/>
            <a:gdLst/>
            <a:ahLst/>
            <a:cxnLst/>
            <a:rect l="l" t="t" r="r" b="b"/>
            <a:pathLst>
              <a:path w="4824443" h="1206111">
                <a:moveTo>
                  <a:pt x="0" y="0"/>
                </a:moveTo>
                <a:lnTo>
                  <a:pt x="4824442" y="0"/>
                </a:lnTo>
                <a:lnTo>
                  <a:pt x="4824442" y="1206111"/>
                </a:lnTo>
                <a:lnTo>
                  <a:pt x="0" y="1206111"/>
                </a:lnTo>
                <a:lnTo>
                  <a:pt x="0" y="0"/>
                </a:lnTo>
                <a:close/>
              </a:path>
            </a:pathLst>
          </a:custGeom>
          <a:blipFill>
            <a:blip r:embed="rId2"/>
            <a:stretch>
              <a:fillRect/>
            </a:stretch>
          </a:blipFill>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7178D-2114-A9CD-0EA8-D48E583918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D12F7B-B3C2-4213-0BFB-51D4D1CE088A}"/>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EFCBCAAB-D782-7903-7F96-0912638D32F2}"/>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2302E96A-1E72-5E06-A712-3203D6721928}"/>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3B5BA4BE-A926-AC0B-EB47-3B18F5469EE4}"/>
              </a:ext>
            </a:extLst>
          </p:cNvPr>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Identifying </a:t>
            </a:r>
          </a:p>
          <a:p>
            <a:pPr algn="ctr">
              <a:lnSpc>
                <a:spcPts val="13957"/>
              </a:lnSpc>
            </a:pPr>
            <a:r>
              <a:rPr lang="en-US" sz="13957" spc="111" dirty="0">
                <a:solidFill>
                  <a:srgbClr val="FFFFFF"/>
                </a:solidFill>
                <a:latin typeface="Cabin Sketch"/>
                <a:ea typeface="Cabin Sketch"/>
                <a:cs typeface="Cabin Sketch"/>
                <a:sym typeface="Cabin Sketch"/>
              </a:rPr>
              <a:t>Installed Software</a:t>
            </a:r>
          </a:p>
        </p:txBody>
      </p:sp>
      <p:sp>
        <p:nvSpPr>
          <p:cNvPr id="7" name="Freeform 7">
            <a:extLst>
              <a:ext uri="{FF2B5EF4-FFF2-40B4-BE49-F238E27FC236}">
                <a16:creationId xmlns:a16="http://schemas.microsoft.com/office/drawing/2014/main" id="{3705725B-18D8-237D-F3E8-6F09830539D1}"/>
              </a:ext>
            </a:extLst>
          </p:cNvPr>
          <p:cNvSpPr/>
          <p:nvPr/>
        </p:nvSpPr>
        <p:spPr>
          <a:xfrm>
            <a:off x="56848"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600CF116-902D-A9AC-D926-710EE98A6ADD}"/>
              </a:ext>
            </a:extLst>
          </p:cNvPr>
          <p:cNvSpPr/>
          <p:nvPr/>
        </p:nvSpPr>
        <p:spPr>
          <a:xfrm>
            <a:off x="14525142" y="579198"/>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E8BBAE0A-DAAA-B124-5D69-1C1CA79FFC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172251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76F7-9219-26DD-F45A-93DC10F036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6363C8-743D-B8F7-623E-1C665D34BA3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F7DDD1A3-68BE-F45D-A4E8-76582386E8EC}"/>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Using Commands</a:t>
            </a:r>
          </a:p>
        </p:txBody>
      </p:sp>
      <p:sp>
        <p:nvSpPr>
          <p:cNvPr id="4" name="TextBox 4">
            <a:extLst>
              <a:ext uri="{FF2B5EF4-FFF2-40B4-BE49-F238E27FC236}">
                <a16:creationId xmlns:a16="http://schemas.microsoft.com/office/drawing/2014/main" id="{6FE6F4F7-CD7C-B66A-2173-EDB7785B1EA5}"/>
              </a:ext>
            </a:extLst>
          </p:cNvPr>
          <p:cNvSpPr txBox="1"/>
          <p:nvPr/>
        </p:nvSpPr>
        <p:spPr>
          <a:xfrm>
            <a:off x="1424147" y="3749775"/>
            <a:ext cx="6730442" cy="1211870"/>
          </a:xfrm>
          <a:prstGeom prst="rect">
            <a:avLst/>
          </a:prstGeom>
        </p:spPr>
        <p:txBody>
          <a:bodyPr lIns="0" tIns="0" rIns="0" bIns="0" rtlCol="0" anchor="t">
            <a:spAutoFit/>
          </a:bodyPr>
          <a:lstStyle/>
          <a:p>
            <a:pPr algn="ctr">
              <a:lnSpc>
                <a:spcPts val="9799"/>
              </a:lnSpc>
            </a:pPr>
            <a:r>
              <a:rPr lang="en-US" sz="6999" dirty="0" err="1">
                <a:solidFill>
                  <a:srgbClr val="FCC4E2"/>
                </a:solidFill>
                <a:latin typeface="Cabin Sketch"/>
                <a:ea typeface="Cabin Sketch"/>
                <a:cs typeface="Cabin Sketch"/>
                <a:sym typeface="Cabin Sketch"/>
              </a:rPr>
              <a:t>dpkg</a:t>
            </a:r>
            <a:endParaRPr lang="en-US" sz="6999" dirty="0">
              <a:solidFill>
                <a:srgbClr val="FCC4E2"/>
              </a:solidFill>
              <a:latin typeface="Cabin Sketch"/>
              <a:ea typeface="Cabin Sketch"/>
              <a:cs typeface="Cabin Sketch"/>
              <a:sym typeface="Cabin Sketch"/>
            </a:endParaRPr>
          </a:p>
        </p:txBody>
      </p:sp>
      <p:sp>
        <p:nvSpPr>
          <p:cNvPr id="5" name="TextBox 5">
            <a:extLst>
              <a:ext uri="{FF2B5EF4-FFF2-40B4-BE49-F238E27FC236}">
                <a16:creationId xmlns:a16="http://schemas.microsoft.com/office/drawing/2014/main" id="{B6076003-6607-AB88-8F14-9A3DC91535A9}"/>
              </a:ext>
            </a:extLst>
          </p:cNvPr>
          <p:cNvSpPr txBox="1"/>
          <p:nvPr/>
        </p:nvSpPr>
        <p:spPr>
          <a:xfrm>
            <a:off x="1424147" y="5035650"/>
            <a:ext cx="3125948"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Date Given: 09/11/25</a:t>
            </a:r>
          </a:p>
        </p:txBody>
      </p:sp>
      <p:sp>
        <p:nvSpPr>
          <p:cNvPr id="6" name="TextBox 6">
            <a:extLst>
              <a:ext uri="{FF2B5EF4-FFF2-40B4-BE49-F238E27FC236}">
                <a16:creationId xmlns:a16="http://schemas.microsoft.com/office/drawing/2014/main" id="{4F85CF0E-FDFE-454C-5303-E3AEE99E99FD}"/>
              </a:ext>
            </a:extLst>
          </p:cNvPr>
          <p:cNvSpPr txBox="1"/>
          <p:nvPr/>
        </p:nvSpPr>
        <p:spPr>
          <a:xfrm>
            <a:off x="1424147" y="6266082"/>
            <a:ext cx="6730442" cy="230695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 magna aliqua. Ut enim ad minim veniam.</a:t>
            </a:r>
          </a:p>
        </p:txBody>
      </p:sp>
      <p:sp>
        <p:nvSpPr>
          <p:cNvPr id="7" name="TextBox 7">
            <a:extLst>
              <a:ext uri="{FF2B5EF4-FFF2-40B4-BE49-F238E27FC236}">
                <a16:creationId xmlns:a16="http://schemas.microsoft.com/office/drawing/2014/main" id="{9FDA849F-D3B9-006D-4BCD-8FC583451D64}"/>
              </a:ext>
            </a:extLst>
          </p:cNvPr>
          <p:cNvSpPr txBox="1"/>
          <p:nvPr/>
        </p:nvSpPr>
        <p:spPr>
          <a:xfrm>
            <a:off x="4789368" y="5035650"/>
            <a:ext cx="3365221"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Deadline: 09/18/25</a:t>
            </a:r>
          </a:p>
        </p:txBody>
      </p:sp>
      <p:sp>
        <p:nvSpPr>
          <p:cNvPr id="8" name="Freeform 8">
            <a:extLst>
              <a:ext uri="{FF2B5EF4-FFF2-40B4-BE49-F238E27FC236}">
                <a16:creationId xmlns:a16="http://schemas.microsoft.com/office/drawing/2014/main" id="{5187FBA0-567B-7F57-AD5A-64D9DA2ED458}"/>
              </a:ext>
            </a:extLst>
          </p:cNvPr>
          <p:cNvSpPr/>
          <p:nvPr/>
        </p:nvSpPr>
        <p:spPr>
          <a:xfrm rot="-5400000">
            <a:off x="6022526" y="5937990"/>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652CA36C-00F4-25BF-7C14-53DF115CDE3B}"/>
              </a:ext>
            </a:extLst>
          </p:cNvPr>
          <p:cNvSpPr txBox="1"/>
          <p:nvPr/>
        </p:nvSpPr>
        <p:spPr>
          <a:xfrm>
            <a:off x="10133411" y="3749775"/>
            <a:ext cx="6730442" cy="1211870"/>
          </a:xfrm>
          <a:prstGeom prst="rect">
            <a:avLst/>
          </a:prstGeom>
        </p:spPr>
        <p:txBody>
          <a:bodyPr lIns="0" tIns="0" rIns="0" bIns="0" rtlCol="0" anchor="t">
            <a:spAutoFit/>
          </a:bodyPr>
          <a:lstStyle/>
          <a:p>
            <a:pPr algn="ctr">
              <a:lnSpc>
                <a:spcPts val="9799"/>
              </a:lnSpc>
            </a:pPr>
            <a:r>
              <a:rPr lang="en-US" sz="6999" dirty="0">
                <a:solidFill>
                  <a:srgbClr val="FEF5A6"/>
                </a:solidFill>
                <a:latin typeface="Cabin Sketch"/>
                <a:ea typeface="Cabin Sketch"/>
                <a:cs typeface="Cabin Sketch"/>
                <a:sym typeface="Cabin Sketch"/>
              </a:rPr>
              <a:t>apt</a:t>
            </a:r>
          </a:p>
        </p:txBody>
      </p:sp>
      <p:sp>
        <p:nvSpPr>
          <p:cNvPr id="10" name="TextBox 10">
            <a:extLst>
              <a:ext uri="{FF2B5EF4-FFF2-40B4-BE49-F238E27FC236}">
                <a16:creationId xmlns:a16="http://schemas.microsoft.com/office/drawing/2014/main" id="{634F4B6A-135C-DA56-7163-CCA694B55CD0}"/>
              </a:ext>
            </a:extLst>
          </p:cNvPr>
          <p:cNvSpPr txBox="1"/>
          <p:nvPr/>
        </p:nvSpPr>
        <p:spPr>
          <a:xfrm>
            <a:off x="10133411" y="5035650"/>
            <a:ext cx="3125948"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Date Given: 09/11/25</a:t>
            </a:r>
          </a:p>
        </p:txBody>
      </p:sp>
      <p:sp>
        <p:nvSpPr>
          <p:cNvPr id="11" name="TextBox 11">
            <a:extLst>
              <a:ext uri="{FF2B5EF4-FFF2-40B4-BE49-F238E27FC236}">
                <a16:creationId xmlns:a16="http://schemas.microsoft.com/office/drawing/2014/main" id="{5AF7679B-B749-3BB1-64A3-96BFBC7E0386}"/>
              </a:ext>
            </a:extLst>
          </p:cNvPr>
          <p:cNvSpPr txBox="1"/>
          <p:nvPr/>
        </p:nvSpPr>
        <p:spPr>
          <a:xfrm>
            <a:off x="10133411" y="6266082"/>
            <a:ext cx="6730442" cy="230695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 magna aliqua. Ut enim ad minim veniam.</a:t>
            </a:r>
          </a:p>
        </p:txBody>
      </p:sp>
      <p:sp>
        <p:nvSpPr>
          <p:cNvPr id="12" name="TextBox 12">
            <a:extLst>
              <a:ext uri="{FF2B5EF4-FFF2-40B4-BE49-F238E27FC236}">
                <a16:creationId xmlns:a16="http://schemas.microsoft.com/office/drawing/2014/main" id="{C1E91FFF-2A80-ED5C-6D06-29B28DEE4BF6}"/>
              </a:ext>
            </a:extLst>
          </p:cNvPr>
          <p:cNvSpPr txBox="1"/>
          <p:nvPr/>
        </p:nvSpPr>
        <p:spPr>
          <a:xfrm>
            <a:off x="13498632" y="5035650"/>
            <a:ext cx="3365221"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Deadline: 09/18/25</a:t>
            </a:r>
          </a:p>
        </p:txBody>
      </p:sp>
      <p:sp>
        <p:nvSpPr>
          <p:cNvPr id="13" name="Freeform 13">
            <a:extLst>
              <a:ext uri="{FF2B5EF4-FFF2-40B4-BE49-F238E27FC236}">
                <a16:creationId xmlns:a16="http://schemas.microsoft.com/office/drawing/2014/main" id="{A80D93FF-E3C1-9EA5-0F60-A7057BCDCA30}"/>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7863219F-D568-CCDD-F021-A45914EB7BA7}"/>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162724452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FBC2-A15B-983D-6C9A-9BCB905CBB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FC400E-6C3E-1FDF-B59E-7B2564D59FB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231E2E0E-1B68-150B-4675-2B601BB13DA3}"/>
              </a:ext>
            </a:extLst>
          </p:cNvPr>
          <p:cNvSpPr txBox="1"/>
          <p:nvPr/>
        </p:nvSpPr>
        <p:spPr>
          <a:xfrm>
            <a:off x="2574372" y="1475375"/>
            <a:ext cx="13139257" cy="315471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Command-Line Utilities</a:t>
            </a:r>
          </a:p>
        </p:txBody>
      </p:sp>
      <p:sp>
        <p:nvSpPr>
          <p:cNvPr id="4" name="Freeform 4">
            <a:extLst>
              <a:ext uri="{FF2B5EF4-FFF2-40B4-BE49-F238E27FC236}">
                <a16:creationId xmlns:a16="http://schemas.microsoft.com/office/drawing/2014/main" id="{ED41D09C-1C31-5B63-F979-9A35228CF907}"/>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B295D7A2-7380-1929-978E-EF1536DCFDCB}"/>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2C181E0F-BB37-3E29-6362-3276014CE1C4}"/>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640E5D08-8A52-F49E-730D-E1D387B38D43}"/>
              </a:ext>
            </a:extLst>
          </p:cNvPr>
          <p:cNvSpPr txBox="1"/>
          <p:nvPr/>
        </p:nvSpPr>
        <p:spPr>
          <a:xfrm>
            <a:off x="3171257" y="4746472"/>
            <a:ext cx="11945486" cy="563296"/>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Apt-cache</a:t>
            </a:r>
          </a:p>
        </p:txBody>
      </p:sp>
      <p:pic>
        <p:nvPicPr>
          <p:cNvPr id="11" name="Picture 10" descr="A white spray paint airplane&#10;&#10;AI-generated content may be incorrect.">
            <a:extLst>
              <a:ext uri="{FF2B5EF4-FFF2-40B4-BE49-F238E27FC236}">
                <a16:creationId xmlns:a16="http://schemas.microsoft.com/office/drawing/2014/main" id="{D4BD496D-1423-CE3F-EE53-BD63DC057E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406507429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B667-3775-4B01-E998-885188CACC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71F16E-8042-EB22-463A-24764C11D52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a:extLst>
              <a:ext uri="{FF2B5EF4-FFF2-40B4-BE49-F238E27FC236}">
                <a16:creationId xmlns:a16="http://schemas.microsoft.com/office/drawing/2014/main" id="{EC7E0C7D-A0C6-1864-7AD7-747C345BC694}"/>
              </a:ext>
            </a:extLst>
          </p:cNvPr>
          <p:cNvGrpSpPr/>
          <p:nvPr/>
        </p:nvGrpSpPr>
        <p:grpSpPr>
          <a:xfrm>
            <a:off x="10828344" y="1028700"/>
            <a:ext cx="6430956" cy="8229600"/>
            <a:chOff x="0" y="0"/>
            <a:chExt cx="1074666" cy="1375234"/>
          </a:xfrm>
        </p:grpSpPr>
        <p:sp>
          <p:nvSpPr>
            <p:cNvPr id="4" name="Freeform 4">
              <a:extLst>
                <a:ext uri="{FF2B5EF4-FFF2-40B4-BE49-F238E27FC236}">
                  <a16:creationId xmlns:a16="http://schemas.microsoft.com/office/drawing/2014/main" id="{4CB0D6DD-800C-99A2-58DE-118E894D71D0}"/>
                </a:ext>
              </a:extLst>
            </p:cNvPr>
            <p:cNvSpPr/>
            <p:nvPr/>
          </p:nvSpPr>
          <p:spPr>
            <a:xfrm>
              <a:off x="0" y="0"/>
              <a:ext cx="1074666" cy="1375234"/>
            </a:xfrm>
            <a:custGeom>
              <a:avLst/>
              <a:gdLst/>
              <a:ahLst/>
              <a:cxnLst/>
              <a:rect l="l" t="t" r="r" b="b"/>
              <a:pathLst>
                <a:path w="1074666" h="1375234">
                  <a:moveTo>
                    <a:pt x="27689" y="0"/>
                  </a:moveTo>
                  <a:lnTo>
                    <a:pt x="1046977" y="0"/>
                  </a:lnTo>
                  <a:cubicBezTo>
                    <a:pt x="1062269" y="0"/>
                    <a:pt x="1074666" y="12397"/>
                    <a:pt x="1074666" y="27689"/>
                  </a:cubicBezTo>
                  <a:lnTo>
                    <a:pt x="1074666" y="1347546"/>
                  </a:lnTo>
                  <a:cubicBezTo>
                    <a:pt x="1074666" y="1362838"/>
                    <a:pt x="1062269" y="1375234"/>
                    <a:pt x="1046977" y="1375234"/>
                  </a:cubicBezTo>
                  <a:lnTo>
                    <a:pt x="27689" y="1375234"/>
                  </a:lnTo>
                  <a:cubicBezTo>
                    <a:pt x="12397" y="1375234"/>
                    <a:pt x="0" y="1362838"/>
                    <a:pt x="0" y="1347546"/>
                  </a:cubicBezTo>
                  <a:lnTo>
                    <a:pt x="0" y="27689"/>
                  </a:lnTo>
                  <a:cubicBezTo>
                    <a:pt x="0" y="12397"/>
                    <a:pt x="12397" y="0"/>
                    <a:pt x="27689" y="0"/>
                  </a:cubicBezTo>
                  <a:close/>
                </a:path>
              </a:pathLst>
            </a:custGeom>
            <a:blipFill>
              <a:blip r:embed="rId3"/>
              <a:stretch>
                <a:fillRect t="-4059" b="-13156"/>
              </a:stretch>
            </a:blipFill>
          </p:spPr>
          <p:txBody>
            <a:bodyPr/>
            <a:lstStyle/>
            <a:p>
              <a:endParaRPr lang="en-US"/>
            </a:p>
          </p:txBody>
        </p:sp>
      </p:grpSp>
      <p:sp>
        <p:nvSpPr>
          <p:cNvPr id="5" name="TextBox 5">
            <a:extLst>
              <a:ext uri="{FF2B5EF4-FFF2-40B4-BE49-F238E27FC236}">
                <a16:creationId xmlns:a16="http://schemas.microsoft.com/office/drawing/2014/main" id="{E464F8F4-F550-8D77-2C74-8267C594A8F6}"/>
              </a:ext>
            </a:extLst>
          </p:cNvPr>
          <p:cNvSpPr txBox="1"/>
          <p:nvPr/>
        </p:nvSpPr>
        <p:spPr>
          <a:xfrm>
            <a:off x="1028701" y="1487296"/>
            <a:ext cx="8770944" cy="2891817"/>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Manual Inspection</a:t>
            </a:r>
          </a:p>
        </p:txBody>
      </p:sp>
      <p:sp>
        <p:nvSpPr>
          <p:cNvPr id="6" name="TextBox 6">
            <a:extLst>
              <a:ext uri="{FF2B5EF4-FFF2-40B4-BE49-F238E27FC236}">
                <a16:creationId xmlns:a16="http://schemas.microsoft.com/office/drawing/2014/main" id="{186C23FE-E4BE-466D-94FF-E77CA753B1C6}"/>
              </a:ext>
            </a:extLst>
          </p:cNvPr>
          <p:cNvSpPr txBox="1"/>
          <p:nvPr/>
        </p:nvSpPr>
        <p:spPr>
          <a:xfrm>
            <a:off x="1142840" y="4373097"/>
            <a:ext cx="8494538" cy="563296"/>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%Path</a:t>
            </a:r>
          </a:p>
        </p:txBody>
      </p:sp>
    </p:spTree>
    <p:extLst>
      <p:ext uri="{BB962C8B-B14F-4D97-AF65-F5344CB8AC3E}">
        <p14:creationId xmlns:p14="http://schemas.microsoft.com/office/powerpoint/2010/main" val="378989735"/>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08B1E-FE1C-CF67-7517-6ECD2EDC0C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ECB3AA-69E6-EDAE-1A8F-D1E3DD87281A}"/>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3E244ABA-40B0-CFEC-18C5-1B85FEBA078D}"/>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8C4A4C55-FC5D-0C2F-3DAA-20762C98A002}"/>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8BBCDAD5-FA01-B27C-8AC4-78875CF6D74A}"/>
              </a:ext>
            </a:extLst>
          </p:cNvPr>
          <p:cNvSpPr txBox="1"/>
          <p:nvPr/>
        </p:nvSpPr>
        <p:spPr>
          <a:xfrm>
            <a:off x="1797579" y="3302944"/>
            <a:ext cx="14480010" cy="3678828"/>
          </a:xfrm>
          <a:prstGeom prst="rect">
            <a:avLst/>
          </a:prstGeom>
        </p:spPr>
        <p:txBody>
          <a:bodyPr wrap="square"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Updating Software</a:t>
            </a:r>
          </a:p>
        </p:txBody>
      </p:sp>
      <p:sp>
        <p:nvSpPr>
          <p:cNvPr id="7" name="Freeform 7">
            <a:extLst>
              <a:ext uri="{FF2B5EF4-FFF2-40B4-BE49-F238E27FC236}">
                <a16:creationId xmlns:a16="http://schemas.microsoft.com/office/drawing/2014/main" id="{EBE6D774-C775-FA47-74B5-B8991ADC6E91}"/>
              </a:ext>
            </a:extLst>
          </p:cNvPr>
          <p:cNvSpPr/>
          <p:nvPr/>
        </p:nvSpPr>
        <p:spPr>
          <a:xfrm>
            <a:off x="56848"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D1877A92-8788-C213-496E-48088CF7E0C5}"/>
              </a:ext>
            </a:extLst>
          </p:cNvPr>
          <p:cNvSpPr/>
          <p:nvPr/>
        </p:nvSpPr>
        <p:spPr>
          <a:xfrm>
            <a:off x="14525142" y="579198"/>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CF285139-299A-E65D-AE64-1A6802F8E8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1474508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ADA5B-11E0-E741-E726-7BD60CFCF9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2FFD85-706F-4FBA-BBCE-010B99C3D17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a:extLst>
              <a:ext uri="{FF2B5EF4-FFF2-40B4-BE49-F238E27FC236}">
                <a16:creationId xmlns:a16="http://schemas.microsoft.com/office/drawing/2014/main" id="{437F3428-9F94-39F8-8807-D75CF821BAB1}"/>
              </a:ext>
            </a:extLst>
          </p:cNvPr>
          <p:cNvGrpSpPr/>
          <p:nvPr/>
        </p:nvGrpSpPr>
        <p:grpSpPr>
          <a:xfrm>
            <a:off x="10828344" y="1028700"/>
            <a:ext cx="6430956" cy="8229600"/>
            <a:chOff x="0" y="0"/>
            <a:chExt cx="1074666" cy="1375234"/>
          </a:xfrm>
        </p:grpSpPr>
        <p:sp>
          <p:nvSpPr>
            <p:cNvPr id="4" name="Freeform 4">
              <a:extLst>
                <a:ext uri="{FF2B5EF4-FFF2-40B4-BE49-F238E27FC236}">
                  <a16:creationId xmlns:a16="http://schemas.microsoft.com/office/drawing/2014/main" id="{72C898CC-322E-FA35-7A3C-14273C3BDF59}"/>
                </a:ext>
              </a:extLst>
            </p:cNvPr>
            <p:cNvSpPr/>
            <p:nvPr/>
          </p:nvSpPr>
          <p:spPr>
            <a:xfrm>
              <a:off x="0" y="0"/>
              <a:ext cx="1074666" cy="1375234"/>
            </a:xfrm>
            <a:custGeom>
              <a:avLst/>
              <a:gdLst/>
              <a:ahLst/>
              <a:cxnLst/>
              <a:rect l="l" t="t" r="r" b="b"/>
              <a:pathLst>
                <a:path w="1074666" h="1375234">
                  <a:moveTo>
                    <a:pt x="27689" y="0"/>
                  </a:moveTo>
                  <a:lnTo>
                    <a:pt x="1046977" y="0"/>
                  </a:lnTo>
                  <a:cubicBezTo>
                    <a:pt x="1062269" y="0"/>
                    <a:pt x="1074666" y="12397"/>
                    <a:pt x="1074666" y="27689"/>
                  </a:cubicBezTo>
                  <a:lnTo>
                    <a:pt x="1074666" y="1347546"/>
                  </a:lnTo>
                  <a:cubicBezTo>
                    <a:pt x="1074666" y="1362838"/>
                    <a:pt x="1062269" y="1375234"/>
                    <a:pt x="1046977" y="1375234"/>
                  </a:cubicBezTo>
                  <a:lnTo>
                    <a:pt x="27689" y="1375234"/>
                  </a:lnTo>
                  <a:cubicBezTo>
                    <a:pt x="12397" y="1375234"/>
                    <a:pt x="0" y="1362838"/>
                    <a:pt x="0" y="1347546"/>
                  </a:cubicBezTo>
                  <a:lnTo>
                    <a:pt x="0" y="27689"/>
                  </a:lnTo>
                  <a:cubicBezTo>
                    <a:pt x="0" y="12397"/>
                    <a:pt x="12397" y="0"/>
                    <a:pt x="27689" y="0"/>
                  </a:cubicBezTo>
                  <a:close/>
                </a:path>
              </a:pathLst>
            </a:custGeom>
            <a:blipFill>
              <a:blip r:embed="rId3"/>
              <a:stretch>
                <a:fillRect t="-4059" b="-13156"/>
              </a:stretch>
            </a:blipFill>
          </p:spPr>
          <p:txBody>
            <a:bodyPr/>
            <a:lstStyle/>
            <a:p>
              <a:endParaRPr lang="en-US"/>
            </a:p>
          </p:txBody>
        </p:sp>
      </p:grpSp>
      <p:sp>
        <p:nvSpPr>
          <p:cNvPr id="5" name="TextBox 5">
            <a:extLst>
              <a:ext uri="{FF2B5EF4-FFF2-40B4-BE49-F238E27FC236}">
                <a16:creationId xmlns:a16="http://schemas.microsoft.com/office/drawing/2014/main" id="{26DD8B50-87E0-8E3B-AF61-2C4586B416A0}"/>
              </a:ext>
            </a:extLst>
          </p:cNvPr>
          <p:cNvSpPr txBox="1"/>
          <p:nvPr/>
        </p:nvSpPr>
        <p:spPr>
          <a:xfrm>
            <a:off x="1028701" y="1487296"/>
            <a:ext cx="8953500" cy="2891817"/>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Package Managers</a:t>
            </a:r>
          </a:p>
        </p:txBody>
      </p:sp>
      <p:sp>
        <p:nvSpPr>
          <p:cNvPr id="6" name="TextBox 6">
            <a:extLst>
              <a:ext uri="{FF2B5EF4-FFF2-40B4-BE49-F238E27FC236}">
                <a16:creationId xmlns:a16="http://schemas.microsoft.com/office/drawing/2014/main" id="{86B65D00-B3AD-96C4-14A2-5828E9BFB917}"/>
              </a:ext>
            </a:extLst>
          </p:cNvPr>
          <p:cNvSpPr txBox="1"/>
          <p:nvPr/>
        </p:nvSpPr>
        <p:spPr>
          <a:xfrm>
            <a:off x="1028700" y="4379113"/>
            <a:ext cx="8494538" cy="563296"/>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apt</a:t>
            </a:r>
          </a:p>
        </p:txBody>
      </p:sp>
    </p:spTree>
    <p:extLst>
      <p:ext uri="{BB962C8B-B14F-4D97-AF65-F5344CB8AC3E}">
        <p14:creationId xmlns:p14="http://schemas.microsoft.com/office/powerpoint/2010/main" val="99092417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AA5E8-51AC-9361-4672-661B97743A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72EBFB-BFAC-8D65-488B-D4C96AB4742D}"/>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25D7A803-1055-EE23-D36B-7F78EE4C014C}"/>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5247F389-C55B-923A-8506-C30A7BB9FC63}"/>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6A147B51-41F4-A50C-E7DE-B34F0AED9814}"/>
              </a:ext>
            </a:extLst>
          </p:cNvPr>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Removing</a:t>
            </a:r>
          </a:p>
          <a:p>
            <a:pPr algn="ctr">
              <a:lnSpc>
                <a:spcPts val="13957"/>
              </a:lnSpc>
            </a:pPr>
            <a:r>
              <a:rPr lang="en-US" sz="13957" spc="111" dirty="0">
                <a:solidFill>
                  <a:srgbClr val="FFFFFF"/>
                </a:solidFill>
                <a:latin typeface="Cabin Sketch"/>
                <a:ea typeface="Cabin Sketch"/>
                <a:cs typeface="Cabin Sketch"/>
                <a:sym typeface="Cabin Sketch"/>
              </a:rPr>
              <a:t>Software</a:t>
            </a:r>
          </a:p>
        </p:txBody>
      </p:sp>
      <p:sp>
        <p:nvSpPr>
          <p:cNvPr id="7" name="Freeform 7">
            <a:extLst>
              <a:ext uri="{FF2B5EF4-FFF2-40B4-BE49-F238E27FC236}">
                <a16:creationId xmlns:a16="http://schemas.microsoft.com/office/drawing/2014/main" id="{D50C26EA-94D4-DDC3-9AD0-ED8EF50E7138}"/>
              </a:ext>
            </a:extLst>
          </p:cNvPr>
          <p:cNvSpPr/>
          <p:nvPr/>
        </p:nvSpPr>
        <p:spPr>
          <a:xfrm>
            <a:off x="56848"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226916EB-676B-D94A-8573-3BC47FFB1331}"/>
              </a:ext>
            </a:extLst>
          </p:cNvPr>
          <p:cNvSpPr/>
          <p:nvPr/>
        </p:nvSpPr>
        <p:spPr>
          <a:xfrm>
            <a:off x="14525142" y="579198"/>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EAA4E62D-D329-30A5-03A8-786BDA4E48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2390084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87A00-BEE2-4DA0-AF2B-E93545E5C107}">
  <ds:schemaRefs>
    <ds:schemaRef ds:uri="http://schemas.microsoft.com/sharepoint/v3/contenttype/forms"/>
  </ds:schemaRefs>
</ds:datastoreItem>
</file>

<file path=customXml/itemProps2.xml><?xml version="1.0" encoding="utf-8"?>
<ds:datastoreItem xmlns:ds="http://schemas.openxmlformats.org/officeDocument/2006/customXml" ds:itemID="{38CD4CD8-E4CE-4BC6-8D4A-6621194DDE85}">
  <ds:schemaRefs>
    <ds:schemaRef ds:uri="http://schemas.microsoft.com/office/2006/documentManagement/types"/>
    <ds:schemaRef ds:uri="http://schemas.microsoft.com/office/2006/metadata/properties"/>
    <ds:schemaRef ds:uri="http://purl.org/dc/dcmitype/"/>
    <ds:schemaRef ds:uri="adebde3b-946f-4e46-ad84-2f60494af7f0"/>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f726f312-b763-4994-be1e-5353e28d77aa"/>
  </ds:schemaRefs>
</ds:datastoreItem>
</file>

<file path=customXml/itemProps3.xml><?xml version="1.0" encoding="utf-8"?>
<ds:datastoreItem xmlns:ds="http://schemas.openxmlformats.org/officeDocument/2006/customXml" ds:itemID="{824A77FE-D279-4246-8DEB-83138C1D6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387</TotalTime>
  <Words>1177</Words>
  <Application>Microsoft Office PowerPoint</Application>
  <PresentationFormat>Custom</PresentationFormat>
  <Paragraphs>155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Caveat Brush</vt:lpstr>
      <vt:lpstr>Cabin Sketch</vt:lpstr>
      <vt:lpstr>Arial</vt:lpstr>
      <vt:lpstr>Calibri</vt:lpstr>
      <vt:lpstr>Canva Sans</vt:lpstr>
      <vt:lpstr>Canva Sans Bold</vt:lpstr>
      <vt:lpstr>Canva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Null, Kinlee</cp:lastModifiedBy>
  <cp:revision>1</cp:revision>
  <dcterms:created xsi:type="dcterms:W3CDTF">2006-08-16T00:00:00Z</dcterms:created>
  <dcterms:modified xsi:type="dcterms:W3CDTF">2025-04-09T19:40:46Z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